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12192000"/>
  <p:notesSz cx="6858000" cy="9144000"/>
  <p:embeddedFontLst>
    <p:embeddedFont>
      <p:font typeface="Arial Black"/>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rialBlack-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9cca1876e0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9cca1876e0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g9cca1876e0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9cca1876e0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9cca1876e0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g9cca1876e0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9cca1876e0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9cca1876e0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g9cca1876e0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9cca1876e0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9cca1876e0_0_3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9cca1876e0_0_3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9cca1876e0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9cca1876e0_0_2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9cca1876e0_0_2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9cca1876e0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9cca1876e0_0_3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9cca1876e0_0_3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9cca1876e0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9cca1876e0_0_3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g9cca1876e0_0_3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9cca1876e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9cca1876e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g9cca1876e0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9cca1876e0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9cca1876e0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Ambiguity</a:t>
            </a:r>
            <a:endParaRPr/>
          </a:p>
        </p:txBody>
      </p:sp>
      <p:sp>
        <p:nvSpPr>
          <p:cNvPr id="715" name="Google Shape;715;g9cca1876e0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9cca1876e0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9cca1876e0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g9cca1876e0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9cca1876e0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9cca1876e0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g9cca1876e0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9cca1876e0_0_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9cca1876e0_0_3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g9cca1876e0_0_3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cca1876e0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9cca1876e0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g9cca1876e0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cca1876e0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cca1876e0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g9cca1876e0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9cca1876e0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9cca1876e0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g9cca1876e0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9cca1876e0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9cca1876e0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9cca1876e0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9cca1876e0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9cca1876e0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g9cca1876e0_0_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9cca1876e0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9cca1876e0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9cca1876e0_0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9cca1876e0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9cca1876e0_0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9cca1876e0_0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9cca1876e0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9cca1876e0_0_5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g9cca1876e0_0_5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9cca1876e0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9cca1876e0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g9cca1876e0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9cca1876e0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9cca1876e0_0_2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9cca1876e0_0_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9cca1876e0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9cca1876e0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g9cca1876e0_0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9cca1876e0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9cca1876e0_0_3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g9cca1876e0_0_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9cca1876e0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9cca1876e0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9cca1876e0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9cca1876e0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9cca1876e0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g9cca1876e0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9cca1876e0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9cca1876e0_0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g9cca1876e0_0_3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9cca1876e0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9cca1876e0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9cca1876e0_0_1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9cca1876e0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9cca1876e0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g9cca1876e0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9cca1876e0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9cca1876e0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9cca1876e0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9cca1876e0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9cca1876e0_0_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g9cca1876e0_0_2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9cca1876e0_0_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9cca1876e0_0_5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g9cca1876e0_0_5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9cca1876e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9cca1876e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9cca1876e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9cca1876e0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9cca1876e0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9cca1876e0_0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9cca1876e0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9cca1876e0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g9cca1876e0_0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9cca1876e0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9cca1876e0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9cca1876e0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9cca1876e0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9cca1876e0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g9cca1876e0_0_3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9cca1876e0_0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9cca1876e0_0_5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9cca1876e0_0_5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9cca1876e0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9cca1876e0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g9cca1876e0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9cca1876e0_0_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9cca1876e0_0_5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g9cca1876e0_0_5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9cca1876e0_0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9cca1876e0_0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9cca1876e0_0_5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9cca1876e0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9cca1876e0_0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g9cca1876e0_0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9cca1876e0_0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9cca1876e0_0_4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g9cca1876e0_0_4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9cca1876e0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9cca1876e0_0_2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9cca1876e0_0_2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9cca1876e0_0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9cca1876e0_0_4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g9cca1876e0_0_4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9cca1876e0_0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9cca1876e0_0_4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g9cca1876e0_0_4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9cca1876e0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9cca1876e0_0_4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9cca1876e0_0_4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9cca1876e0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9cca1876e0_0_4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g9cca1876e0_0_4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9cca1876e0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9cca1876e0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g9cca1876e0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9cca1876e0_0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9cca1876e0_0_3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9cca1876e0_0_3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9cca1876e0_0_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9cca1876e0_0_5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9cca1876e0_0_5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9cca1876e0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9cca1876e0_0_3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g9cca1876e0_0_3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9cca1876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9cca1876e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9cca1876e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design.aau.dk/skabeloner/powerpoint" TargetMode="External"/><Relationship Id="rId3" Type="http://schemas.openxmlformats.org/officeDocument/2006/relationships/hyperlink" Target="http://www.design.aau.dk/skabeloner/powerpoint"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 showMasterSp="0">
  <p:cSld name="Presentation ">
    <p:spTree>
      <p:nvGrpSpPr>
        <p:cNvPr id="86" name="Shape 86"/>
        <p:cNvGrpSpPr/>
        <p:nvPr/>
      </p:nvGrpSpPr>
      <p:grpSpPr>
        <a:xfrm>
          <a:off x="0" y="0"/>
          <a:ext cx="0" cy="0"/>
          <a:chOff x="0" y="0"/>
          <a:chExt cx="0" cy="0"/>
        </a:xfrm>
      </p:grpSpPr>
      <p:sp>
        <p:nvSpPr>
          <p:cNvPr id="87" name="Google Shape;87;p2"/>
          <p:cNvSpPr/>
          <p:nvPr>
            <p:ph idx="2" type="pic"/>
          </p:nvPr>
        </p:nvSpPr>
        <p:spPr>
          <a:xfrm>
            <a:off x="0" y="0"/>
            <a:ext cx="12192000" cy="6858000"/>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 name="Google Shape;88;p2"/>
          <p:cNvSpPr txBox="1"/>
          <p:nvPr>
            <p:ph type="title"/>
          </p:nvPr>
        </p:nvSpPr>
        <p:spPr>
          <a:xfrm>
            <a:off x="2441575" y="2676493"/>
            <a:ext cx="7341129" cy="1036319"/>
          </a:xfrm>
          <a:prstGeom prst="rect">
            <a:avLst/>
          </a:prstGeom>
          <a:solidFill>
            <a:schemeClr val="lt1"/>
          </a:solidFill>
          <a:ln>
            <a:noFill/>
          </a:ln>
        </p:spPr>
        <p:txBody>
          <a:bodyPr anchorCtr="0" anchor="t" bIns="0" lIns="0" spcFirstLastPara="1" rIns="0" wrap="square" tIns="108000">
            <a:noAutofit/>
          </a:bodyPr>
          <a:lstStyle>
            <a:lvl1pPr lvl="0" algn="ctr">
              <a:lnSpc>
                <a:spcPct val="100000"/>
              </a:lnSpc>
              <a:spcBef>
                <a:spcPts val="0"/>
              </a:spcBef>
              <a:spcAft>
                <a:spcPts val="0"/>
              </a:spcAft>
              <a:buClr>
                <a:schemeClr val="dk1"/>
              </a:buClr>
              <a:buSzPts val="2800"/>
              <a:buFont typeface="Arial"/>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
          <p:cNvSpPr txBox="1"/>
          <p:nvPr>
            <p:ph idx="1" type="body"/>
          </p:nvPr>
        </p:nvSpPr>
        <p:spPr>
          <a:xfrm>
            <a:off x="2441575" y="3827463"/>
            <a:ext cx="7341129" cy="412750"/>
          </a:xfrm>
          <a:prstGeom prst="rect">
            <a:avLst/>
          </a:prstGeom>
          <a:solidFill>
            <a:schemeClr val="lt1"/>
          </a:solidFill>
          <a:ln>
            <a:noFill/>
          </a:ln>
        </p:spPr>
        <p:txBody>
          <a:bodyPr anchorCtr="0" anchor="t" bIns="45700" lIns="0" spcFirstLastPara="1" rIns="0" wrap="square" tIns="45700">
            <a:noAutofit/>
          </a:bodyPr>
          <a:lstStyle>
            <a:lvl1pPr indent="-228600" lvl="0" marL="457200" algn="ctr">
              <a:lnSpc>
                <a:spcPct val="120000"/>
              </a:lnSpc>
              <a:spcBef>
                <a:spcPts val="1000"/>
              </a:spcBef>
              <a:spcAft>
                <a:spcPts val="0"/>
              </a:spcAft>
              <a:buClr>
                <a:schemeClr val="dk1"/>
              </a:buClr>
              <a:buSzPts val="1800"/>
              <a:buFont typeface="Arial"/>
              <a:buNone/>
              <a:defRPr sz="1800"/>
            </a:lvl1pPr>
            <a:lvl2pPr indent="-342900" lvl="1" marL="914400" algn="l">
              <a:lnSpc>
                <a:spcPct val="120000"/>
              </a:lnSpc>
              <a:spcBef>
                <a:spcPts val="499"/>
              </a:spcBef>
              <a:spcAft>
                <a:spcPts val="0"/>
              </a:spcAft>
              <a:buClr>
                <a:schemeClr val="dk1"/>
              </a:buClr>
              <a:buSzPts val="1800"/>
              <a:buChar char="•"/>
              <a:defRPr/>
            </a:lvl2pPr>
            <a:lvl3pPr indent="-342900" lvl="2" marL="1371600" algn="l">
              <a:lnSpc>
                <a:spcPct val="120000"/>
              </a:lnSpc>
              <a:spcBef>
                <a:spcPts val="499"/>
              </a:spcBef>
              <a:spcAft>
                <a:spcPts val="0"/>
              </a:spcAft>
              <a:buClr>
                <a:schemeClr val="dk1"/>
              </a:buClr>
              <a:buSzPts val="1800"/>
              <a:buChar char="•"/>
              <a:defRPr/>
            </a:lvl3pPr>
            <a:lvl4pPr indent="-342900" lvl="3" marL="1828800" algn="l">
              <a:lnSpc>
                <a:spcPct val="120000"/>
              </a:lnSpc>
              <a:spcBef>
                <a:spcPts val="499"/>
              </a:spcBef>
              <a:spcAft>
                <a:spcPts val="0"/>
              </a:spcAft>
              <a:buClr>
                <a:schemeClr val="dk1"/>
              </a:buClr>
              <a:buSzPts val="1800"/>
              <a:buChar char="•"/>
              <a:defRPr/>
            </a:lvl4pPr>
            <a:lvl5pPr indent="-342900" lvl="4" marL="2286000" algn="l">
              <a:lnSpc>
                <a:spcPct val="120000"/>
              </a:lnSpc>
              <a:spcBef>
                <a:spcPts val="499"/>
              </a:spcBef>
              <a:spcAft>
                <a:spcPts val="0"/>
              </a:spcAft>
              <a:buClr>
                <a:schemeClr val="dk1"/>
              </a:buClr>
              <a:buSzPts val="1800"/>
              <a:buChar char="•"/>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grpSp>
        <p:nvGrpSpPr>
          <p:cNvPr id="90" name="Google Shape;90;p2"/>
          <p:cNvGrpSpPr/>
          <p:nvPr/>
        </p:nvGrpSpPr>
        <p:grpSpPr>
          <a:xfrm>
            <a:off x="5489575" y="5903913"/>
            <a:ext cx="1243013" cy="815975"/>
            <a:chOff x="3458" y="3719"/>
            <a:chExt cx="783" cy="514"/>
          </a:xfrm>
        </p:grpSpPr>
        <p:sp>
          <p:nvSpPr>
            <p:cNvPr id="91" name="Google Shape;91;p2"/>
            <p:cNvSpPr/>
            <p:nvPr/>
          </p:nvSpPr>
          <p:spPr>
            <a:xfrm>
              <a:off x="3460" y="3719"/>
              <a:ext cx="779" cy="5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2"/>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2"/>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2"/>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2"/>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2"/>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2"/>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2"/>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2"/>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2"/>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2"/>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2"/>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2"/>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2"/>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2"/>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 name="Google Shape;106;p2"/>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2"/>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2"/>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2"/>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2"/>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2"/>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2"/>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2"/>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2"/>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2"/>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2"/>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2"/>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2"/>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2"/>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2"/>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2"/>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2"/>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2"/>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2"/>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2"/>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2"/>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2"/>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2"/>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2"/>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2"/>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2"/>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2"/>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2"/>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2"/>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p2"/>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2"/>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2"/>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2"/>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2"/>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2"/>
            <p:cNvSpPr/>
            <p:nvPr/>
          </p:nvSpPr>
          <p:spPr>
            <a:xfrm>
              <a:off x="3832" y="3731"/>
              <a:ext cx="132" cy="259"/>
            </a:xfrm>
            <a:custGeom>
              <a:rect b="b" l="l" r="r" t="t"/>
              <a:pathLst>
                <a:path extrusionOk="0" h="151" w="77">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2"/>
            <p:cNvSpPr/>
            <p:nvPr/>
          </p:nvSpPr>
          <p:spPr>
            <a:xfrm>
              <a:off x="3755" y="3724"/>
              <a:ext cx="159" cy="281"/>
            </a:xfrm>
            <a:custGeom>
              <a:rect b="b" l="l" r="r" t="t"/>
              <a:pathLst>
                <a:path extrusionOk="0" h="164" w="93">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2"/>
            <p:cNvSpPr/>
            <p:nvPr/>
          </p:nvSpPr>
          <p:spPr>
            <a:xfrm>
              <a:off x="3694" y="3721"/>
              <a:ext cx="212" cy="228"/>
            </a:xfrm>
            <a:custGeom>
              <a:rect b="b" l="l" r="r" t="t"/>
              <a:pathLst>
                <a:path extrusionOk="0" h="133" w="124">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left">
  <p:cSld name="Big picture left">
    <p:spTree>
      <p:nvGrpSpPr>
        <p:cNvPr id="327" name="Shape 327"/>
        <p:cNvGrpSpPr/>
        <p:nvPr/>
      </p:nvGrpSpPr>
      <p:grpSpPr>
        <a:xfrm>
          <a:off x="0" y="0"/>
          <a:ext cx="0" cy="0"/>
          <a:chOff x="0" y="0"/>
          <a:chExt cx="0" cy="0"/>
        </a:xfrm>
      </p:grpSpPr>
      <p:sp>
        <p:nvSpPr>
          <p:cNvPr id="328" name="Google Shape;328;p11"/>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329" name="Google Shape;329;p11"/>
          <p:cNvSpPr/>
          <p:nvPr>
            <p:ph idx="2" type="pic"/>
          </p:nvPr>
        </p:nvSpPr>
        <p:spPr>
          <a:xfrm>
            <a:off x="-1" y="0"/>
            <a:ext cx="7427914" cy="6858000"/>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0" name="Google Shape;330;p11"/>
          <p:cNvSpPr txBox="1"/>
          <p:nvPr>
            <p:ph type="title"/>
          </p:nvPr>
        </p:nvSpPr>
        <p:spPr>
          <a:xfrm>
            <a:off x="8031879" y="957753"/>
            <a:ext cx="3588621" cy="1272251"/>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11"/>
          <p:cNvSpPr txBox="1"/>
          <p:nvPr>
            <p:ph idx="1" type="body"/>
          </p:nvPr>
        </p:nvSpPr>
        <p:spPr>
          <a:xfrm>
            <a:off x="8031879" y="2584598"/>
            <a:ext cx="3588621" cy="3500008"/>
          </a:xfrm>
          <a:prstGeom prst="rect">
            <a:avLst/>
          </a:prstGeom>
          <a:noFill/>
          <a:ln>
            <a:noFill/>
          </a:ln>
        </p:spPr>
        <p:txBody>
          <a:bodyPr anchorCtr="0" anchor="t" bIns="45700" lIns="0" spcFirstLastPara="1" rIns="0" wrap="square" tIns="45700">
            <a:noAutofit/>
          </a:bodyPr>
          <a:lstStyle>
            <a:lvl1pPr indent="-330200" lvl="0" marL="457200" algn="l">
              <a:lnSpc>
                <a:spcPct val="100000"/>
              </a:lnSpc>
              <a:spcBef>
                <a:spcPts val="600"/>
              </a:spcBef>
              <a:spcAft>
                <a:spcPts val="0"/>
              </a:spcAft>
              <a:buClr>
                <a:schemeClr val="dk1"/>
              </a:buClr>
              <a:buSzPts val="1600"/>
              <a:buFont typeface="Arial"/>
              <a:buChar char="•"/>
              <a:defRPr sz="1600"/>
            </a:lvl1pPr>
            <a:lvl2pPr indent="-342900" lvl="1" marL="914400" algn="l">
              <a:lnSpc>
                <a:spcPct val="120000"/>
              </a:lnSpc>
              <a:spcBef>
                <a:spcPts val="499"/>
              </a:spcBef>
              <a:spcAft>
                <a:spcPts val="0"/>
              </a:spcAft>
              <a:buClr>
                <a:schemeClr val="dk1"/>
              </a:buClr>
              <a:buSzPts val="1800"/>
              <a:buChar char="•"/>
              <a:defRPr/>
            </a:lvl2pPr>
            <a:lvl3pPr indent="-342900" lvl="2" marL="1371600" algn="l">
              <a:lnSpc>
                <a:spcPct val="120000"/>
              </a:lnSpc>
              <a:spcBef>
                <a:spcPts val="499"/>
              </a:spcBef>
              <a:spcAft>
                <a:spcPts val="0"/>
              </a:spcAft>
              <a:buClr>
                <a:schemeClr val="dk1"/>
              </a:buClr>
              <a:buSzPts val="1800"/>
              <a:buChar char="•"/>
              <a:defRPr/>
            </a:lvl3pPr>
            <a:lvl4pPr indent="-342900" lvl="3" marL="1828800" algn="l">
              <a:lnSpc>
                <a:spcPct val="120000"/>
              </a:lnSpc>
              <a:spcBef>
                <a:spcPts val="499"/>
              </a:spcBef>
              <a:spcAft>
                <a:spcPts val="0"/>
              </a:spcAft>
              <a:buClr>
                <a:schemeClr val="dk1"/>
              </a:buClr>
              <a:buSzPts val="1800"/>
              <a:buChar char="•"/>
              <a:defRPr/>
            </a:lvl4pPr>
            <a:lvl5pPr indent="-342900" lvl="4" marL="2286000" algn="l">
              <a:lnSpc>
                <a:spcPct val="120000"/>
              </a:lnSpc>
              <a:spcBef>
                <a:spcPts val="499"/>
              </a:spcBef>
              <a:spcAft>
                <a:spcPts val="0"/>
              </a:spcAft>
              <a:buClr>
                <a:schemeClr val="dk1"/>
              </a:buClr>
              <a:buSzPts val="1800"/>
              <a:buChar char="•"/>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grpSp>
        <p:nvGrpSpPr>
          <p:cNvPr id="332" name="Google Shape;332;p11"/>
          <p:cNvGrpSpPr/>
          <p:nvPr/>
        </p:nvGrpSpPr>
        <p:grpSpPr>
          <a:xfrm>
            <a:off x="7427913" y="1288619"/>
            <a:ext cx="405154" cy="1182460"/>
            <a:chOff x="320675" y="2816225"/>
            <a:chExt cx="350838" cy="1023938"/>
          </a:xfrm>
        </p:grpSpPr>
        <p:sp>
          <p:nvSpPr>
            <p:cNvPr id="333" name="Google Shape;333;p11"/>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11"/>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11"/>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11"/>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11"/>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11"/>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11"/>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11"/>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11"/>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11"/>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11"/>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11"/>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11"/>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11"/>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11"/>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11"/>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11"/>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11"/>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11"/>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x Pictures right">
  <p:cSld name="2 x Pictures right">
    <p:spTree>
      <p:nvGrpSpPr>
        <p:cNvPr id="352" name="Shape 352"/>
        <p:cNvGrpSpPr/>
        <p:nvPr/>
      </p:nvGrpSpPr>
      <p:grpSpPr>
        <a:xfrm>
          <a:off x="0" y="0"/>
          <a:ext cx="0" cy="0"/>
          <a:chOff x="0" y="0"/>
          <a:chExt cx="0" cy="0"/>
        </a:xfrm>
      </p:grpSpPr>
      <p:sp>
        <p:nvSpPr>
          <p:cNvPr id="353" name="Google Shape;353;p12"/>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354" name="Google Shape;354;p12"/>
          <p:cNvSpPr/>
          <p:nvPr>
            <p:ph idx="2" type="pic"/>
          </p:nvPr>
        </p:nvSpPr>
        <p:spPr>
          <a:xfrm>
            <a:off x="7427912" y="3492500"/>
            <a:ext cx="4764087" cy="3360132"/>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5" name="Google Shape;355;p12"/>
          <p:cNvSpPr txBox="1"/>
          <p:nvPr>
            <p:ph type="title"/>
          </p:nvPr>
        </p:nvSpPr>
        <p:spPr>
          <a:xfrm>
            <a:off x="587375" y="357948"/>
            <a:ext cx="4229100" cy="1486727"/>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6" name="Google Shape;356;p12"/>
          <p:cNvSpPr txBox="1"/>
          <p:nvPr>
            <p:ph idx="1" type="body"/>
          </p:nvPr>
        </p:nvSpPr>
        <p:spPr>
          <a:xfrm>
            <a:off x="587375" y="2127154"/>
            <a:ext cx="4229100" cy="3575409"/>
          </a:xfrm>
          <a:prstGeom prst="rect">
            <a:avLst/>
          </a:prstGeom>
          <a:noFill/>
          <a:ln>
            <a:noFill/>
          </a:ln>
        </p:spPr>
        <p:txBody>
          <a:bodyPr anchorCtr="0" anchor="t" bIns="45700" lIns="0" spcFirstLastPara="1" rIns="0" wrap="square" tIns="45700">
            <a:noAutofit/>
          </a:bodyPr>
          <a:lstStyle>
            <a:lvl1pPr indent="-330200" lvl="0" marL="457200" algn="l">
              <a:lnSpc>
                <a:spcPct val="100000"/>
              </a:lnSpc>
              <a:spcBef>
                <a:spcPts val="600"/>
              </a:spcBef>
              <a:spcAft>
                <a:spcPts val="0"/>
              </a:spcAft>
              <a:buClr>
                <a:schemeClr val="dk1"/>
              </a:buClr>
              <a:buSzPts val="1600"/>
              <a:buFont typeface="Arial"/>
              <a:buChar char="•"/>
              <a:defRPr sz="1600"/>
            </a:lvl1pPr>
            <a:lvl2pPr indent="-342900" lvl="1" marL="914400" algn="l">
              <a:lnSpc>
                <a:spcPct val="120000"/>
              </a:lnSpc>
              <a:spcBef>
                <a:spcPts val="499"/>
              </a:spcBef>
              <a:spcAft>
                <a:spcPts val="0"/>
              </a:spcAft>
              <a:buClr>
                <a:schemeClr val="dk1"/>
              </a:buClr>
              <a:buSzPts val="1800"/>
              <a:buChar char="•"/>
              <a:defRPr/>
            </a:lvl2pPr>
            <a:lvl3pPr indent="-342900" lvl="2" marL="1371600" algn="l">
              <a:lnSpc>
                <a:spcPct val="120000"/>
              </a:lnSpc>
              <a:spcBef>
                <a:spcPts val="499"/>
              </a:spcBef>
              <a:spcAft>
                <a:spcPts val="0"/>
              </a:spcAft>
              <a:buClr>
                <a:schemeClr val="dk1"/>
              </a:buClr>
              <a:buSzPts val="1800"/>
              <a:buChar char="•"/>
              <a:defRPr/>
            </a:lvl3pPr>
            <a:lvl4pPr indent="-342900" lvl="3" marL="1828800" algn="l">
              <a:lnSpc>
                <a:spcPct val="120000"/>
              </a:lnSpc>
              <a:spcBef>
                <a:spcPts val="499"/>
              </a:spcBef>
              <a:spcAft>
                <a:spcPts val="0"/>
              </a:spcAft>
              <a:buClr>
                <a:schemeClr val="dk1"/>
              </a:buClr>
              <a:buSzPts val="1800"/>
              <a:buChar char="•"/>
              <a:defRPr/>
            </a:lvl4pPr>
            <a:lvl5pPr indent="-342900" lvl="4" marL="2286000" algn="l">
              <a:lnSpc>
                <a:spcPct val="120000"/>
              </a:lnSpc>
              <a:spcBef>
                <a:spcPts val="499"/>
              </a:spcBef>
              <a:spcAft>
                <a:spcPts val="0"/>
              </a:spcAft>
              <a:buClr>
                <a:schemeClr val="dk1"/>
              </a:buClr>
              <a:buSzPts val="1800"/>
              <a:buChar char="•"/>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sp>
        <p:nvSpPr>
          <p:cNvPr id="357" name="Google Shape;357;p12"/>
          <p:cNvSpPr/>
          <p:nvPr>
            <p:ph idx="3" type="pic"/>
          </p:nvPr>
        </p:nvSpPr>
        <p:spPr>
          <a:xfrm>
            <a:off x="7427912" y="0"/>
            <a:ext cx="4764087" cy="3360132"/>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layout right" showMasterSp="0">
  <p:cSld name="Blue layout right">
    <p:spTree>
      <p:nvGrpSpPr>
        <p:cNvPr id="358" name="Shape 358"/>
        <p:cNvGrpSpPr/>
        <p:nvPr/>
      </p:nvGrpSpPr>
      <p:grpSpPr>
        <a:xfrm>
          <a:off x="0" y="0"/>
          <a:ext cx="0" cy="0"/>
          <a:chOff x="0" y="0"/>
          <a:chExt cx="0" cy="0"/>
        </a:xfrm>
      </p:grpSpPr>
      <p:sp>
        <p:nvSpPr>
          <p:cNvPr id="359" name="Google Shape;359;p13"/>
          <p:cNvSpPr/>
          <p:nvPr/>
        </p:nvSpPr>
        <p:spPr>
          <a:xfrm>
            <a:off x="7427913" y="0"/>
            <a:ext cx="4764087"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 name="Google Shape;360;p13"/>
          <p:cNvSpPr txBox="1"/>
          <p:nvPr>
            <p:ph idx="1" type="body"/>
          </p:nvPr>
        </p:nvSpPr>
        <p:spPr>
          <a:xfrm>
            <a:off x="8027662" y="2804344"/>
            <a:ext cx="3592838" cy="3222624"/>
          </a:xfrm>
          <a:prstGeom prst="rect">
            <a:avLst/>
          </a:prstGeom>
          <a:noFill/>
          <a:ln>
            <a:noFill/>
          </a:ln>
        </p:spPr>
        <p:txBody>
          <a:bodyPr anchorCtr="0" anchor="t" bIns="45700" lIns="0" spcFirstLastPara="1" rIns="0" wrap="square" tIns="45700">
            <a:noAutofit/>
          </a:bodyPr>
          <a:lstStyle>
            <a:lvl1pPr indent="-330200" lvl="0" marL="457200" algn="l">
              <a:lnSpc>
                <a:spcPct val="120000"/>
              </a:lnSpc>
              <a:spcBef>
                <a:spcPts val="1000"/>
              </a:spcBef>
              <a:spcAft>
                <a:spcPts val="0"/>
              </a:spcAft>
              <a:buClr>
                <a:schemeClr val="lt1"/>
              </a:buClr>
              <a:buSzPts val="1600"/>
              <a:buFont typeface="Arial"/>
              <a:buChar char="•"/>
              <a:defRPr>
                <a:solidFill>
                  <a:schemeClr val="lt1"/>
                </a:solidFill>
              </a:defRPr>
            </a:lvl1pPr>
            <a:lvl2pPr indent="-317500" lvl="1" marL="914400" algn="l">
              <a:lnSpc>
                <a:spcPct val="120000"/>
              </a:lnSpc>
              <a:spcBef>
                <a:spcPts val="499"/>
              </a:spcBef>
              <a:spcAft>
                <a:spcPts val="0"/>
              </a:spcAft>
              <a:buClr>
                <a:schemeClr val="lt1"/>
              </a:buClr>
              <a:buSzPts val="1400"/>
              <a:buFont typeface="Arial"/>
              <a:buChar char="•"/>
              <a:defRPr>
                <a:solidFill>
                  <a:schemeClr val="lt1"/>
                </a:solidFill>
              </a:defRPr>
            </a:lvl2pPr>
            <a:lvl3pPr indent="-304800" lvl="2" marL="1371600" algn="l">
              <a:lnSpc>
                <a:spcPct val="120000"/>
              </a:lnSpc>
              <a:spcBef>
                <a:spcPts val="499"/>
              </a:spcBef>
              <a:spcAft>
                <a:spcPts val="0"/>
              </a:spcAft>
              <a:buClr>
                <a:schemeClr val="lt1"/>
              </a:buClr>
              <a:buSzPts val="1200"/>
              <a:buFont typeface="Arial"/>
              <a:buChar char="•"/>
              <a:defRPr>
                <a:solidFill>
                  <a:schemeClr val="lt1"/>
                </a:solidFill>
              </a:defRPr>
            </a:lvl3pPr>
            <a:lvl4pPr indent="-292100" lvl="3" marL="1828800" algn="l">
              <a:lnSpc>
                <a:spcPct val="120000"/>
              </a:lnSpc>
              <a:spcBef>
                <a:spcPts val="499"/>
              </a:spcBef>
              <a:spcAft>
                <a:spcPts val="0"/>
              </a:spcAft>
              <a:buClr>
                <a:schemeClr val="lt1"/>
              </a:buClr>
              <a:buSzPts val="1000"/>
              <a:buFont typeface="Arial"/>
              <a:buChar char="•"/>
              <a:defRPr>
                <a:solidFill>
                  <a:schemeClr val="lt1"/>
                </a:solidFill>
              </a:defRPr>
            </a:lvl4pPr>
            <a:lvl5pPr indent="-292100" lvl="4" marL="2286000" algn="l">
              <a:lnSpc>
                <a:spcPct val="120000"/>
              </a:lnSpc>
              <a:spcBef>
                <a:spcPts val="499"/>
              </a:spcBef>
              <a:spcAft>
                <a:spcPts val="0"/>
              </a:spcAft>
              <a:buClr>
                <a:schemeClr val="lt1"/>
              </a:buClr>
              <a:buSzPts val="1000"/>
              <a:buFont typeface="Arial"/>
              <a:buChar char="•"/>
              <a:defRPr>
                <a:solidFill>
                  <a:schemeClr val="lt1"/>
                </a:solidFill>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sp>
        <p:nvSpPr>
          <p:cNvPr id="361" name="Google Shape;361;p13"/>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1000">
                <a:solidFill>
                  <a:schemeClr val="lt1"/>
                </a:solidFill>
                <a:latin typeface="Arial"/>
                <a:ea typeface="Arial"/>
                <a:cs typeface="Arial"/>
                <a:sym typeface="Arial"/>
              </a:defRPr>
            </a:lvl1pPr>
            <a:lvl2pPr indent="0" lvl="1" marL="0" algn="r">
              <a:spcBef>
                <a:spcPts val="0"/>
              </a:spcBef>
              <a:buNone/>
              <a:defRPr b="1" i="0" sz="1000">
                <a:solidFill>
                  <a:schemeClr val="lt1"/>
                </a:solidFill>
                <a:latin typeface="Arial"/>
                <a:ea typeface="Arial"/>
                <a:cs typeface="Arial"/>
                <a:sym typeface="Arial"/>
              </a:defRPr>
            </a:lvl2pPr>
            <a:lvl3pPr indent="0" lvl="2" marL="0" algn="r">
              <a:spcBef>
                <a:spcPts val="0"/>
              </a:spcBef>
              <a:buNone/>
              <a:defRPr b="1" i="0" sz="1000">
                <a:solidFill>
                  <a:schemeClr val="lt1"/>
                </a:solidFill>
                <a:latin typeface="Arial"/>
                <a:ea typeface="Arial"/>
                <a:cs typeface="Arial"/>
                <a:sym typeface="Arial"/>
              </a:defRPr>
            </a:lvl3pPr>
            <a:lvl4pPr indent="0" lvl="3" marL="0" algn="r">
              <a:spcBef>
                <a:spcPts val="0"/>
              </a:spcBef>
              <a:buNone/>
              <a:defRPr b="1" i="0" sz="1000">
                <a:solidFill>
                  <a:schemeClr val="lt1"/>
                </a:solidFill>
                <a:latin typeface="Arial"/>
                <a:ea typeface="Arial"/>
                <a:cs typeface="Arial"/>
                <a:sym typeface="Arial"/>
              </a:defRPr>
            </a:lvl4pPr>
            <a:lvl5pPr indent="0" lvl="4" marL="0" algn="r">
              <a:spcBef>
                <a:spcPts val="0"/>
              </a:spcBef>
              <a:buNone/>
              <a:defRPr b="1" i="0" sz="1000">
                <a:solidFill>
                  <a:schemeClr val="lt1"/>
                </a:solidFill>
                <a:latin typeface="Arial"/>
                <a:ea typeface="Arial"/>
                <a:cs typeface="Arial"/>
                <a:sym typeface="Arial"/>
              </a:defRPr>
            </a:lvl5pPr>
            <a:lvl6pPr indent="0" lvl="5" marL="0" algn="r">
              <a:spcBef>
                <a:spcPts val="0"/>
              </a:spcBef>
              <a:buNone/>
              <a:defRPr b="1" i="0" sz="1000">
                <a:solidFill>
                  <a:schemeClr val="lt1"/>
                </a:solidFill>
                <a:latin typeface="Arial"/>
                <a:ea typeface="Arial"/>
                <a:cs typeface="Arial"/>
                <a:sym typeface="Arial"/>
              </a:defRPr>
            </a:lvl6pPr>
            <a:lvl7pPr indent="0" lvl="6" marL="0" algn="r">
              <a:spcBef>
                <a:spcPts val="0"/>
              </a:spcBef>
              <a:buNone/>
              <a:defRPr b="1" i="0" sz="1000">
                <a:solidFill>
                  <a:schemeClr val="lt1"/>
                </a:solidFill>
                <a:latin typeface="Arial"/>
                <a:ea typeface="Arial"/>
                <a:cs typeface="Arial"/>
                <a:sym typeface="Arial"/>
              </a:defRPr>
            </a:lvl7pPr>
            <a:lvl8pPr indent="0" lvl="7" marL="0" algn="r">
              <a:spcBef>
                <a:spcPts val="0"/>
              </a:spcBef>
              <a:buNone/>
              <a:defRPr b="1" i="0" sz="1000">
                <a:solidFill>
                  <a:schemeClr val="lt1"/>
                </a:solidFill>
                <a:latin typeface="Arial"/>
                <a:ea typeface="Arial"/>
                <a:cs typeface="Arial"/>
                <a:sym typeface="Arial"/>
              </a:defRPr>
            </a:lvl8pPr>
            <a:lvl9pPr indent="0" lvl="8" marL="0" algn="r">
              <a:spcBef>
                <a:spcPts val="0"/>
              </a:spcBef>
              <a:buNone/>
              <a:defRPr b="1" i="0"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grpSp>
        <p:nvGrpSpPr>
          <p:cNvPr id="362" name="Google Shape;362;p13"/>
          <p:cNvGrpSpPr/>
          <p:nvPr/>
        </p:nvGrpSpPr>
        <p:grpSpPr>
          <a:xfrm>
            <a:off x="7427914" y="1288619"/>
            <a:ext cx="405154" cy="1182460"/>
            <a:chOff x="320675" y="2816225"/>
            <a:chExt cx="350838" cy="1023938"/>
          </a:xfrm>
        </p:grpSpPr>
        <p:sp>
          <p:nvSpPr>
            <p:cNvPr id="363" name="Google Shape;363;p13"/>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4" name="Google Shape;364;p13"/>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13"/>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13"/>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13"/>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13"/>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13"/>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13"/>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13"/>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13"/>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13"/>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13"/>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13"/>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13"/>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13"/>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13"/>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13"/>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13"/>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13"/>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82" name="Google Shape;382;p13"/>
          <p:cNvSpPr txBox="1"/>
          <p:nvPr>
            <p:ph type="title"/>
          </p:nvPr>
        </p:nvSpPr>
        <p:spPr>
          <a:xfrm>
            <a:off x="8027664" y="943460"/>
            <a:ext cx="3592836" cy="1621619"/>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83" name="Google Shape;383;p13"/>
          <p:cNvGrpSpPr/>
          <p:nvPr/>
        </p:nvGrpSpPr>
        <p:grpSpPr>
          <a:xfrm>
            <a:off x="5489575" y="5903913"/>
            <a:ext cx="1243013" cy="815975"/>
            <a:chOff x="3458" y="3719"/>
            <a:chExt cx="783" cy="514"/>
          </a:xfrm>
        </p:grpSpPr>
        <p:sp>
          <p:nvSpPr>
            <p:cNvPr id="384" name="Google Shape;384;p13"/>
            <p:cNvSpPr/>
            <p:nvPr/>
          </p:nvSpPr>
          <p:spPr>
            <a:xfrm>
              <a:off x="3460" y="3719"/>
              <a:ext cx="779" cy="5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13"/>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13"/>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13"/>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13"/>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13"/>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13"/>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13"/>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13"/>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13"/>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13"/>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13"/>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13"/>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13"/>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13"/>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9" name="Google Shape;399;p13"/>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13"/>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13"/>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13"/>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13"/>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13"/>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13"/>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13"/>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13"/>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13"/>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13"/>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13"/>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p13"/>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13"/>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13"/>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13"/>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13"/>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13"/>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7" name="Google Shape;417;p13"/>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8" name="Google Shape;418;p13"/>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13"/>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0" name="Google Shape;420;p13"/>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1" name="Google Shape;421;p13"/>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13"/>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13"/>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4" name="Google Shape;424;p13"/>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5" name="Google Shape;425;p13"/>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13"/>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13"/>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13"/>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13"/>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13"/>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13"/>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13"/>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13"/>
            <p:cNvSpPr/>
            <p:nvPr/>
          </p:nvSpPr>
          <p:spPr>
            <a:xfrm>
              <a:off x="3832" y="3731"/>
              <a:ext cx="132" cy="259"/>
            </a:xfrm>
            <a:custGeom>
              <a:rect b="b" l="l" r="r" t="t"/>
              <a:pathLst>
                <a:path extrusionOk="0" h="151" w="77">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13"/>
            <p:cNvSpPr/>
            <p:nvPr/>
          </p:nvSpPr>
          <p:spPr>
            <a:xfrm>
              <a:off x="3755" y="3724"/>
              <a:ext cx="159" cy="281"/>
            </a:xfrm>
            <a:custGeom>
              <a:rect b="b" l="l" r="r" t="t"/>
              <a:pathLst>
                <a:path extrusionOk="0" h="164" w="93">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13"/>
            <p:cNvSpPr/>
            <p:nvPr/>
          </p:nvSpPr>
          <p:spPr>
            <a:xfrm>
              <a:off x="3694" y="3721"/>
              <a:ext cx="212" cy="228"/>
            </a:xfrm>
            <a:custGeom>
              <a:rect b="b" l="l" r="r" t="t"/>
              <a:pathLst>
                <a:path extrusionOk="0" h="133" w="124">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x Picture left" showMasterSp="0">
  <p:cSld name="1 x Picture left">
    <p:spTree>
      <p:nvGrpSpPr>
        <p:cNvPr id="436" name="Shape 436"/>
        <p:cNvGrpSpPr/>
        <p:nvPr/>
      </p:nvGrpSpPr>
      <p:grpSpPr>
        <a:xfrm>
          <a:off x="0" y="0"/>
          <a:ext cx="0" cy="0"/>
          <a:chOff x="0" y="0"/>
          <a:chExt cx="0" cy="0"/>
        </a:xfrm>
      </p:grpSpPr>
      <p:sp>
        <p:nvSpPr>
          <p:cNvPr id="437" name="Google Shape;437;p14"/>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1000">
                <a:solidFill>
                  <a:schemeClr val="dk2"/>
                </a:solidFill>
                <a:latin typeface="Arial"/>
                <a:ea typeface="Arial"/>
                <a:cs typeface="Arial"/>
                <a:sym typeface="Arial"/>
              </a:defRPr>
            </a:lvl1pPr>
            <a:lvl2pPr indent="0" lvl="1" marL="0" algn="r">
              <a:spcBef>
                <a:spcPts val="0"/>
              </a:spcBef>
              <a:buNone/>
              <a:defRPr b="1" i="0" sz="1000">
                <a:solidFill>
                  <a:schemeClr val="dk2"/>
                </a:solidFill>
                <a:latin typeface="Arial"/>
                <a:ea typeface="Arial"/>
                <a:cs typeface="Arial"/>
                <a:sym typeface="Arial"/>
              </a:defRPr>
            </a:lvl2pPr>
            <a:lvl3pPr indent="0" lvl="2" marL="0" algn="r">
              <a:spcBef>
                <a:spcPts val="0"/>
              </a:spcBef>
              <a:buNone/>
              <a:defRPr b="1" i="0" sz="1000">
                <a:solidFill>
                  <a:schemeClr val="dk2"/>
                </a:solidFill>
                <a:latin typeface="Arial"/>
                <a:ea typeface="Arial"/>
                <a:cs typeface="Arial"/>
                <a:sym typeface="Arial"/>
              </a:defRPr>
            </a:lvl3pPr>
            <a:lvl4pPr indent="0" lvl="3" marL="0" algn="r">
              <a:spcBef>
                <a:spcPts val="0"/>
              </a:spcBef>
              <a:buNone/>
              <a:defRPr b="1" i="0" sz="1000">
                <a:solidFill>
                  <a:schemeClr val="dk2"/>
                </a:solidFill>
                <a:latin typeface="Arial"/>
                <a:ea typeface="Arial"/>
                <a:cs typeface="Arial"/>
                <a:sym typeface="Arial"/>
              </a:defRPr>
            </a:lvl4pPr>
            <a:lvl5pPr indent="0" lvl="4" marL="0" algn="r">
              <a:spcBef>
                <a:spcPts val="0"/>
              </a:spcBef>
              <a:buNone/>
              <a:defRPr b="1" i="0" sz="1000">
                <a:solidFill>
                  <a:schemeClr val="dk2"/>
                </a:solidFill>
                <a:latin typeface="Arial"/>
                <a:ea typeface="Arial"/>
                <a:cs typeface="Arial"/>
                <a:sym typeface="Arial"/>
              </a:defRPr>
            </a:lvl5pPr>
            <a:lvl6pPr indent="0" lvl="5" marL="0" algn="r">
              <a:spcBef>
                <a:spcPts val="0"/>
              </a:spcBef>
              <a:buNone/>
              <a:defRPr b="1" i="0" sz="1000">
                <a:solidFill>
                  <a:schemeClr val="dk2"/>
                </a:solidFill>
                <a:latin typeface="Arial"/>
                <a:ea typeface="Arial"/>
                <a:cs typeface="Arial"/>
                <a:sym typeface="Arial"/>
              </a:defRPr>
            </a:lvl6pPr>
            <a:lvl7pPr indent="0" lvl="6" marL="0" algn="r">
              <a:spcBef>
                <a:spcPts val="0"/>
              </a:spcBef>
              <a:buNone/>
              <a:defRPr b="1" i="0" sz="1000">
                <a:solidFill>
                  <a:schemeClr val="dk2"/>
                </a:solidFill>
                <a:latin typeface="Arial"/>
                <a:ea typeface="Arial"/>
                <a:cs typeface="Arial"/>
                <a:sym typeface="Arial"/>
              </a:defRPr>
            </a:lvl7pPr>
            <a:lvl8pPr indent="0" lvl="7" marL="0" algn="r">
              <a:spcBef>
                <a:spcPts val="0"/>
              </a:spcBef>
              <a:buNone/>
              <a:defRPr b="1" i="0" sz="1000">
                <a:solidFill>
                  <a:schemeClr val="dk2"/>
                </a:solidFill>
                <a:latin typeface="Arial"/>
                <a:ea typeface="Arial"/>
                <a:cs typeface="Arial"/>
                <a:sym typeface="Arial"/>
              </a:defRPr>
            </a:lvl8pPr>
            <a:lvl9pPr indent="0" lvl="8" marL="0" algn="r">
              <a:spcBef>
                <a:spcPts val="0"/>
              </a:spcBef>
              <a:buNone/>
              <a:defRPr b="1" i="0" sz="1000">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grpSp>
        <p:nvGrpSpPr>
          <p:cNvPr id="438" name="Google Shape;438;p14"/>
          <p:cNvGrpSpPr/>
          <p:nvPr/>
        </p:nvGrpSpPr>
        <p:grpSpPr>
          <a:xfrm>
            <a:off x="4740131" y="657225"/>
            <a:ext cx="405154" cy="1182460"/>
            <a:chOff x="320675" y="2816225"/>
            <a:chExt cx="350838" cy="1023938"/>
          </a:xfrm>
        </p:grpSpPr>
        <p:sp>
          <p:nvSpPr>
            <p:cNvPr id="439" name="Google Shape;439;p14"/>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14"/>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14"/>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14"/>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14"/>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14"/>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p14"/>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p14"/>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14"/>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14"/>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p14"/>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0" name="Google Shape;450;p14"/>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14"/>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2" name="Google Shape;452;p14"/>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p14"/>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14"/>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5" name="Google Shape;455;p14"/>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p14"/>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14"/>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58" name="Google Shape;458;p14"/>
          <p:cNvSpPr/>
          <p:nvPr>
            <p:ph idx="2" type="pic"/>
          </p:nvPr>
        </p:nvSpPr>
        <p:spPr>
          <a:xfrm>
            <a:off x="0" y="0"/>
            <a:ext cx="4753232" cy="6858000"/>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 name="Google Shape;459;p14"/>
          <p:cNvSpPr txBox="1"/>
          <p:nvPr>
            <p:ph type="title"/>
          </p:nvPr>
        </p:nvSpPr>
        <p:spPr>
          <a:xfrm>
            <a:off x="5331007" y="359273"/>
            <a:ext cx="4490445" cy="1621619"/>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0" name="Google Shape;460;p14"/>
          <p:cNvSpPr txBox="1"/>
          <p:nvPr>
            <p:ph idx="1" type="body"/>
          </p:nvPr>
        </p:nvSpPr>
        <p:spPr>
          <a:xfrm>
            <a:off x="5331008" y="2143359"/>
            <a:ext cx="4490445" cy="3752115"/>
          </a:xfrm>
          <a:prstGeom prst="rect">
            <a:avLst/>
          </a:prstGeom>
          <a:noFill/>
          <a:ln>
            <a:noFill/>
          </a:ln>
        </p:spPr>
        <p:txBody>
          <a:bodyPr anchorCtr="0" anchor="t" bIns="45700" lIns="0" spcFirstLastPara="1" rIns="0" wrap="square" tIns="45700">
            <a:noAutofit/>
          </a:bodyPr>
          <a:lstStyle>
            <a:lvl1pPr indent="-330200" lvl="0" marL="457200" algn="l">
              <a:lnSpc>
                <a:spcPct val="100000"/>
              </a:lnSpc>
              <a:spcBef>
                <a:spcPts val="600"/>
              </a:spcBef>
              <a:spcAft>
                <a:spcPts val="0"/>
              </a:spcAft>
              <a:buClr>
                <a:schemeClr val="dk1"/>
              </a:buClr>
              <a:buSzPts val="1600"/>
              <a:buFont typeface="Arial"/>
              <a:buChar char="•"/>
              <a:defRPr sz="1600"/>
            </a:lvl1pPr>
            <a:lvl2pPr indent="-342900" lvl="1" marL="914400" algn="l">
              <a:lnSpc>
                <a:spcPct val="120000"/>
              </a:lnSpc>
              <a:spcBef>
                <a:spcPts val="499"/>
              </a:spcBef>
              <a:spcAft>
                <a:spcPts val="0"/>
              </a:spcAft>
              <a:buClr>
                <a:schemeClr val="dk1"/>
              </a:buClr>
              <a:buSzPts val="1800"/>
              <a:buChar char="•"/>
              <a:defRPr/>
            </a:lvl2pPr>
            <a:lvl3pPr indent="-342900" lvl="2" marL="1371600" algn="l">
              <a:lnSpc>
                <a:spcPct val="120000"/>
              </a:lnSpc>
              <a:spcBef>
                <a:spcPts val="499"/>
              </a:spcBef>
              <a:spcAft>
                <a:spcPts val="0"/>
              </a:spcAft>
              <a:buClr>
                <a:schemeClr val="dk1"/>
              </a:buClr>
              <a:buSzPts val="1800"/>
              <a:buChar char="•"/>
              <a:defRPr/>
            </a:lvl3pPr>
            <a:lvl4pPr indent="-342900" lvl="3" marL="1828800" algn="l">
              <a:lnSpc>
                <a:spcPct val="120000"/>
              </a:lnSpc>
              <a:spcBef>
                <a:spcPts val="499"/>
              </a:spcBef>
              <a:spcAft>
                <a:spcPts val="0"/>
              </a:spcAft>
              <a:buClr>
                <a:schemeClr val="dk1"/>
              </a:buClr>
              <a:buSzPts val="1800"/>
              <a:buChar char="•"/>
              <a:defRPr/>
            </a:lvl4pPr>
            <a:lvl5pPr indent="-342900" lvl="4" marL="2286000" algn="l">
              <a:lnSpc>
                <a:spcPct val="120000"/>
              </a:lnSpc>
              <a:spcBef>
                <a:spcPts val="499"/>
              </a:spcBef>
              <a:spcAft>
                <a:spcPts val="0"/>
              </a:spcAft>
              <a:buClr>
                <a:schemeClr val="dk1"/>
              </a:buClr>
              <a:buSzPts val="1800"/>
              <a:buChar char="•"/>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grpSp>
        <p:nvGrpSpPr>
          <p:cNvPr id="461" name="Google Shape;461;p14"/>
          <p:cNvGrpSpPr/>
          <p:nvPr/>
        </p:nvGrpSpPr>
        <p:grpSpPr>
          <a:xfrm>
            <a:off x="5489575" y="5903913"/>
            <a:ext cx="1243013" cy="815975"/>
            <a:chOff x="3458" y="3719"/>
            <a:chExt cx="783" cy="514"/>
          </a:xfrm>
        </p:grpSpPr>
        <p:sp>
          <p:nvSpPr>
            <p:cNvPr id="462" name="Google Shape;462;p14"/>
            <p:cNvSpPr/>
            <p:nvPr/>
          </p:nvSpPr>
          <p:spPr>
            <a:xfrm>
              <a:off x="3460" y="3719"/>
              <a:ext cx="779" cy="5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14"/>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p14"/>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p14"/>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14"/>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14"/>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8" name="Google Shape;468;p14"/>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p14"/>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p14"/>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p14"/>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2" name="Google Shape;472;p14"/>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3" name="Google Shape;473;p14"/>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4" name="Google Shape;474;p14"/>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5" name="Google Shape;475;p14"/>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14"/>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7" name="Google Shape;477;p14"/>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p14"/>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9" name="Google Shape;479;p14"/>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0" name="Google Shape;480;p14"/>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1" name="Google Shape;481;p14"/>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p14"/>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3" name="Google Shape;483;p14"/>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4" name="Google Shape;484;p14"/>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p14"/>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14"/>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p14"/>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8" name="Google Shape;488;p14"/>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p14"/>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p14"/>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p14"/>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p14"/>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3" name="Google Shape;493;p14"/>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4" name="Google Shape;494;p14"/>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5" name="Google Shape;495;p14"/>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6" name="Google Shape;496;p14"/>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7" name="Google Shape;497;p14"/>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8" name="Google Shape;498;p14"/>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p14"/>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0" name="Google Shape;500;p14"/>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1" name="Google Shape;501;p14"/>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2" name="Google Shape;502;p14"/>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p14"/>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4" name="Google Shape;504;p14"/>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p14"/>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p14"/>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p14"/>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8" name="Google Shape;508;p14"/>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9" name="Google Shape;509;p14"/>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0" name="Google Shape;510;p14"/>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1" name="Google Shape;511;p14"/>
            <p:cNvSpPr/>
            <p:nvPr/>
          </p:nvSpPr>
          <p:spPr>
            <a:xfrm>
              <a:off x="3832" y="3731"/>
              <a:ext cx="132" cy="259"/>
            </a:xfrm>
            <a:custGeom>
              <a:rect b="b" l="l" r="r" t="t"/>
              <a:pathLst>
                <a:path extrusionOk="0" h="151" w="77">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2" name="Google Shape;512;p14"/>
            <p:cNvSpPr/>
            <p:nvPr/>
          </p:nvSpPr>
          <p:spPr>
            <a:xfrm>
              <a:off x="3755" y="3724"/>
              <a:ext cx="159" cy="281"/>
            </a:xfrm>
            <a:custGeom>
              <a:rect b="b" l="l" r="r" t="t"/>
              <a:pathLst>
                <a:path extrusionOk="0" h="164" w="93">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3" name="Google Shape;513;p14"/>
            <p:cNvSpPr/>
            <p:nvPr/>
          </p:nvSpPr>
          <p:spPr>
            <a:xfrm>
              <a:off x="3694" y="3721"/>
              <a:ext cx="212" cy="228"/>
            </a:xfrm>
            <a:custGeom>
              <a:rect b="b" l="l" r="r" t="t"/>
              <a:pathLst>
                <a:path extrusionOk="0" h="133" w="124">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r Guide">
  <p:cSld name="User Guide">
    <p:spTree>
      <p:nvGrpSpPr>
        <p:cNvPr id="143" name="Shape 143"/>
        <p:cNvGrpSpPr/>
        <p:nvPr/>
      </p:nvGrpSpPr>
      <p:grpSpPr>
        <a:xfrm>
          <a:off x="0" y="0"/>
          <a:ext cx="0" cy="0"/>
          <a:chOff x="0" y="0"/>
          <a:chExt cx="0" cy="0"/>
        </a:xfrm>
      </p:grpSpPr>
      <p:sp>
        <p:nvSpPr>
          <p:cNvPr id="144" name="Google Shape;144;p3"/>
          <p:cNvSpPr/>
          <p:nvPr/>
        </p:nvSpPr>
        <p:spPr>
          <a:xfrm>
            <a:off x="505731" y="1155050"/>
            <a:ext cx="1017315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rgbClr val="DF6752"/>
                </a:solidFill>
                <a:latin typeface="Arial"/>
                <a:ea typeface="Arial"/>
                <a:cs typeface="Arial"/>
                <a:sym typeface="Arial"/>
              </a:rPr>
              <a:t>- REMEMBER TO DELETE THIS SLIDE BEFORE YOU FINISH YOUR PRESENTATION</a:t>
            </a:r>
            <a:endParaRPr sz="1800">
              <a:solidFill>
                <a:srgbClr val="DF6752"/>
              </a:solidFill>
              <a:latin typeface="Arial"/>
              <a:ea typeface="Arial"/>
              <a:cs typeface="Arial"/>
              <a:sym typeface="Arial"/>
            </a:endParaRPr>
          </a:p>
        </p:txBody>
      </p:sp>
      <p:sp>
        <p:nvSpPr>
          <p:cNvPr id="145" name="Google Shape;145;p3"/>
          <p:cNvSpPr txBox="1"/>
          <p:nvPr/>
        </p:nvSpPr>
        <p:spPr>
          <a:xfrm>
            <a:off x="587375" y="1960595"/>
            <a:ext cx="2327618" cy="3624326"/>
          </a:xfrm>
          <a:prstGeom prst="rect">
            <a:avLst/>
          </a:prstGeom>
          <a:noFill/>
          <a:ln>
            <a:noFill/>
          </a:ln>
        </p:spPr>
        <p:txBody>
          <a:bodyPr anchorCtr="0" anchor="t" bIns="0" lIns="0" spcFirstLastPara="1" rIns="144000" wrap="square" tIns="0">
            <a:noAutofit/>
          </a:bodyPr>
          <a:lstStyle/>
          <a:p>
            <a:pPr indent="0" lvl="0" marL="0" marR="0" rtl="0" algn="l">
              <a:lnSpc>
                <a:spcPct val="100000"/>
              </a:lnSpc>
              <a:spcBef>
                <a:spcPts val="0"/>
              </a:spcBef>
              <a:spcAft>
                <a:spcPts val="0"/>
              </a:spcAft>
              <a:buNone/>
            </a:pPr>
            <a:r>
              <a:rPr b="1" lang="en-GB" sz="1000">
                <a:solidFill>
                  <a:schemeClr val="dk1"/>
                </a:solidFill>
                <a:latin typeface="Arial"/>
                <a:ea typeface="Arial"/>
                <a:cs typeface="Arial"/>
                <a:sym typeface="Arial"/>
              </a:rPr>
              <a:t>AAU POWERPOINT TEMPLATES</a:t>
            </a:r>
            <a:br>
              <a:rPr b="1" lang="en-GB" sz="1000">
                <a:solidFill>
                  <a:schemeClr val="dk1"/>
                </a:solidFill>
                <a:latin typeface="Arial"/>
                <a:ea typeface="Arial"/>
                <a:cs typeface="Arial"/>
                <a:sym typeface="Arial"/>
              </a:rPr>
            </a:br>
            <a:br>
              <a:rPr b="1" lang="en-GB" sz="1000">
                <a:solidFill>
                  <a:schemeClr val="dk1"/>
                </a:solidFill>
                <a:latin typeface="Arial"/>
                <a:ea typeface="Arial"/>
                <a:cs typeface="Arial"/>
                <a:sym typeface="Arial"/>
              </a:rPr>
            </a:br>
            <a:r>
              <a:rPr b="0" lang="en-GB" sz="900">
                <a:solidFill>
                  <a:schemeClr val="dk1"/>
                </a:solidFill>
                <a:latin typeface="Arial"/>
                <a:ea typeface="Arial"/>
                <a:cs typeface="Arial"/>
                <a:sym typeface="Arial"/>
              </a:rPr>
              <a:t>When you open PowerPoint, you can choose between two templates in widescreen (16:9) with the AAU logo in either Danish or English.</a:t>
            </a:r>
            <a:endParaRPr b="0" sz="900">
              <a:solidFill>
                <a:schemeClr val="dk1"/>
              </a:solidFill>
              <a:latin typeface="Arial"/>
              <a:ea typeface="Arial"/>
              <a:cs typeface="Arial"/>
              <a:sym typeface="Arial"/>
            </a:endParaRPr>
          </a:p>
          <a:p>
            <a:pPr indent="0" lvl="0" marL="0" marR="0" rtl="0" algn="l">
              <a:lnSpc>
                <a:spcPct val="100000"/>
              </a:lnSpc>
              <a:spcBef>
                <a:spcPts val="600"/>
              </a:spcBef>
              <a:spcAft>
                <a:spcPts val="0"/>
              </a:spcAft>
              <a:buNone/>
            </a:pPr>
            <a:r>
              <a:rPr b="0" lang="en-GB" sz="900">
                <a:solidFill>
                  <a:schemeClr val="dk1"/>
                </a:solidFill>
                <a:latin typeface="Arial"/>
                <a:ea typeface="Arial"/>
                <a:cs typeface="Arial"/>
                <a:sym typeface="Arial"/>
              </a:rPr>
              <a:t>You can also download the templates at: </a:t>
            </a:r>
            <a:r>
              <a:rPr b="0" lang="en-GB" sz="900" u="sng">
                <a:solidFill>
                  <a:schemeClr val="dk1"/>
                </a:solidFill>
                <a:latin typeface="Arial"/>
                <a:ea typeface="Arial"/>
                <a:cs typeface="Arial"/>
                <a:sym typeface="Arial"/>
                <a:hlinkClick r:id="rId2">
                  <a:extLst>
                    <a:ext uri="{A12FA001-AC4F-418D-AE19-62706E023703}">
                      <ahyp:hlinkClr val="tx"/>
                    </a:ext>
                  </a:extLst>
                </a:hlinkClick>
              </a:rPr>
              <a:t>www.design.aau.dk/skabeloner/powerpoint</a:t>
            </a:r>
            <a:r>
              <a:rPr b="0" lang="en-GB" sz="900">
                <a:solidFill>
                  <a:schemeClr val="dk1"/>
                </a:solidFill>
                <a:latin typeface="Arial"/>
                <a:ea typeface="Arial"/>
                <a:cs typeface="Arial"/>
                <a:sym typeface="Arial"/>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endParaRPr/>
          </a:p>
          <a:p>
            <a:pPr indent="0" lvl="0" marL="0" marR="0" rtl="0" algn="l">
              <a:lnSpc>
                <a:spcPct val="100000"/>
              </a:lnSpc>
              <a:spcBef>
                <a:spcPts val="1000"/>
              </a:spcBef>
              <a:spcAft>
                <a:spcPts val="0"/>
              </a:spcAft>
              <a:buClr>
                <a:schemeClr val="dk1"/>
              </a:buClr>
              <a:buSzPts val="1000"/>
              <a:buFont typeface="Arial"/>
              <a:buNone/>
            </a:pPr>
            <a:r>
              <a:rPr b="1" lang="en-GB" sz="1000">
                <a:solidFill>
                  <a:schemeClr val="dk1"/>
                </a:solidFill>
                <a:latin typeface="Arial"/>
                <a:ea typeface="Arial"/>
                <a:cs typeface="Arial"/>
                <a:sym typeface="Arial"/>
              </a:rPr>
              <a:t>FONTS</a:t>
            </a:r>
            <a:br>
              <a:rPr b="1" lang="en-GB" sz="1000">
                <a:solidFill>
                  <a:schemeClr val="dk1"/>
                </a:solidFill>
                <a:latin typeface="Arial"/>
                <a:ea typeface="Arial"/>
                <a:cs typeface="Arial"/>
                <a:sym typeface="Arial"/>
              </a:rPr>
            </a:br>
            <a:br>
              <a:rPr b="1" lang="en-GB" sz="1050">
                <a:solidFill>
                  <a:schemeClr val="dk1"/>
                </a:solidFill>
                <a:latin typeface="Arial"/>
                <a:ea typeface="Arial"/>
                <a:cs typeface="Arial"/>
                <a:sym typeface="Arial"/>
              </a:rPr>
            </a:br>
            <a:r>
              <a:rPr b="0" lang="en-GB" sz="900">
                <a:solidFill>
                  <a:schemeClr val="dk1"/>
                </a:solidFill>
                <a:latin typeface="Arial"/>
                <a:ea typeface="Arial"/>
                <a:cs typeface="Arial"/>
                <a:sym typeface="Arial"/>
              </a:rPr>
              <a:t>In PowerPoint presentations we use AAU’s secondary font Arial.</a:t>
            </a:r>
            <a:endParaRPr/>
          </a:p>
          <a:p>
            <a:pPr indent="0" lvl="0" marL="0" marR="0" rtl="0" algn="l">
              <a:lnSpc>
                <a:spcPct val="115000"/>
              </a:lnSpc>
              <a:spcBef>
                <a:spcPts val="1000"/>
              </a:spcBef>
              <a:spcAft>
                <a:spcPts val="0"/>
              </a:spcAft>
              <a:buNone/>
            </a:pPr>
            <a:r>
              <a:t/>
            </a:r>
            <a:endParaRPr b="0" sz="900">
              <a:solidFill>
                <a:schemeClr val="dk1"/>
              </a:solidFill>
              <a:latin typeface="Arial"/>
              <a:ea typeface="Arial"/>
              <a:cs typeface="Arial"/>
              <a:sym typeface="Arial"/>
            </a:endParaRPr>
          </a:p>
        </p:txBody>
      </p:sp>
      <p:sp>
        <p:nvSpPr>
          <p:cNvPr id="146" name="Google Shape;146;p3"/>
          <p:cNvSpPr txBox="1"/>
          <p:nvPr/>
        </p:nvSpPr>
        <p:spPr>
          <a:xfrm>
            <a:off x="6269374" y="1960595"/>
            <a:ext cx="2327618" cy="3862596"/>
          </a:xfrm>
          <a:prstGeom prst="rect">
            <a:avLst/>
          </a:prstGeom>
          <a:noFill/>
          <a:ln>
            <a:noFill/>
          </a:ln>
        </p:spPr>
        <p:txBody>
          <a:bodyPr anchorCtr="0" anchor="t" bIns="0" lIns="0" spcFirstLastPara="1" rIns="144000" wrap="square" tIns="0">
            <a:noAutofit/>
          </a:bodyPr>
          <a:lstStyle/>
          <a:p>
            <a:pPr indent="0" lvl="0" marL="0" marR="0" rtl="0" algn="l">
              <a:lnSpc>
                <a:spcPct val="90000"/>
              </a:lnSpc>
              <a:spcBef>
                <a:spcPts val="0"/>
              </a:spcBef>
              <a:spcAft>
                <a:spcPts val="0"/>
              </a:spcAft>
              <a:buNone/>
            </a:pPr>
            <a:r>
              <a:rPr b="1" lang="en-GB" sz="1000">
                <a:solidFill>
                  <a:schemeClr val="dk1"/>
                </a:solidFill>
                <a:latin typeface="Arial"/>
                <a:ea typeface="Arial"/>
                <a:cs typeface="Arial"/>
                <a:sym typeface="Arial"/>
              </a:rPr>
              <a:t>TEMPLATE COLOURS</a:t>
            </a:r>
            <a:endParaRPr/>
          </a:p>
          <a:p>
            <a:pPr indent="0" lvl="0" marL="0" marR="0" rtl="0" algn="l">
              <a:lnSpc>
                <a:spcPct val="90000"/>
              </a:lnSpc>
              <a:spcBef>
                <a:spcPts val="600"/>
              </a:spcBef>
              <a:spcAft>
                <a:spcPts val="0"/>
              </a:spcAft>
              <a:buNone/>
            </a:pPr>
            <a:br>
              <a:rPr b="1" lang="en-GB" sz="1100">
                <a:solidFill>
                  <a:schemeClr val="dk1"/>
                </a:solidFill>
                <a:latin typeface="Arial"/>
                <a:ea typeface="Arial"/>
                <a:cs typeface="Arial"/>
                <a:sym typeface="Arial"/>
              </a:rPr>
            </a:br>
            <a:r>
              <a:rPr b="0" lang="en-GB" sz="900">
                <a:solidFill>
                  <a:schemeClr val="dk1"/>
                </a:solidFill>
                <a:latin typeface="Arial"/>
                <a:ea typeface="Arial"/>
                <a:cs typeface="Arial"/>
                <a:sym typeface="Arial"/>
              </a:rPr>
              <a:t>You can choose from a range of colours for your backgrounds and graphs.</a:t>
            </a:r>
            <a:endParaRPr/>
          </a:p>
          <a:p>
            <a:pPr indent="0" lvl="0" marL="0" marR="0" rtl="0" algn="l">
              <a:lnSpc>
                <a:spcPct val="90000"/>
              </a:lnSpc>
              <a:spcBef>
                <a:spcPts val="600"/>
              </a:spcBef>
              <a:spcAft>
                <a:spcPts val="0"/>
              </a:spcAft>
              <a:buNone/>
            </a:pPr>
            <a:r>
              <a:rPr b="0" lang="en-GB" sz="900">
                <a:solidFill>
                  <a:schemeClr val="dk1"/>
                </a:solidFill>
                <a:latin typeface="Arial"/>
                <a:ea typeface="Arial"/>
                <a:cs typeface="Arial"/>
                <a:sym typeface="Arial"/>
              </a:rPr>
              <a:t>Right-click the shape you wish to fill with colour and select the paint bucket (Shape fill)</a:t>
            </a:r>
            <a:endParaRPr/>
          </a:p>
          <a:p>
            <a:pPr indent="0" lvl="0" marL="0" marR="0" rtl="0" algn="l">
              <a:lnSpc>
                <a:spcPct val="90000"/>
              </a:lnSpc>
              <a:spcBef>
                <a:spcPts val="600"/>
              </a:spcBef>
              <a:spcAft>
                <a:spcPts val="0"/>
              </a:spcAft>
              <a:buNone/>
            </a:pPr>
            <a:r>
              <a:t/>
            </a:r>
            <a:endParaRPr b="1" sz="1000">
              <a:solidFill>
                <a:schemeClr val="dk1"/>
              </a:solidFill>
              <a:latin typeface="Arial"/>
              <a:ea typeface="Arial"/>
              <a:cs typeface="Arial"/>
              <a:sym typeface="Arial"/>
            </a:endParaRPr>
          </a:p>
          <a:p>
            <a:pPr indent="0" lvl="0" marL="0" marR="0" rtl="0" algn="l">
              <a:lnSpc>
                <a:spcPct val="90000"/>
              </a:lnSpc>
              <a:spcBef>
                <a:spcPts val="600"/>
              </a:spcBef>
              <a:spcAft>
                <a:spcPts val="0"/>
              </a:spcAft>
              <a:buNone/>
            </a:pPr>
            <a:r>
              <a:rPr b="1" lang="en-GB" sz="1000">
                <a:solidFill>
                  <a:schemeClr val="dk1"/>
                </a:solidFill>
                <a:latin typeface="Arial"/>
                <a:ea typeface="Arial"/>
                <a:cs typeface="Arial"/>
                <a:sym typeface="Arial"/>
              </a:rPr>
              <a:t>IMAGE SIZE</a:t>
            </a:r>
            <a:endParaRPr/>
          </a:p>
          <a:p>
            <a:pPr indent="0" lvl="0" marL="0" marR="0" rtl="0" algn="l">
              <a:lnSpc>
                <a:spcPct val="90000"/>
              </a:lnSpc>
              <a:spcBef>
                <a:spcPts val="600"/>
              </a:spcBef>
              <a:spcAft>
                <a:spcPts val="0"/>
              </a:spcAft>
              <a:buNone/>
            </a:pPr>
            <a:br>
              <a:rPr b="1" lang="en-GB" sz="1000">
                <a:solidFill>
                  <a:schemeClr val="dk1"/>
                </a:solidFill>
                <a:latin typeface="Arial Black"/>
                <a:ea typeface="Arial Black"/>
                <a:cs typeface="Arial Black"/>
                <a:sym typeface="Arial Black"/>
              </a:rPr>
            </a:br>
            <a:r>
              <a:rPr b="0" lang="en-GB" sz="900">
                <a:solidFill>
                  <a:schemeClr val="dk1"/>
                </a:solidFill>
                <a:latin typeface="Arial"/>
                <a:ea typeface="Arial"/>
                <a:cs typeface="Arial"/>
                <a:sym typeface="Arial"/>
              </a:rPr>
              <a:t>Remember to use high-quality images for your layouts. Avoid making small images larger, the images become very poor quality and appear grainy and unprofessional. </a:t>
            </a:r>
            <a:endParaRPr/>
          </a:p>
          <a:p>
            <a:pPr indent="0" lvl="0" marL="0" marR="0" rtl="0" algn="l">
              <a:lnSpc>
                <a:spcPct val="90000"/>
              </a:lnSpc>
              <a:spcBef>
                <a:spcPts val="600"/>
              </a:spcBef>
              <a:spcAft>
                <a:spcPts val="0"/>
              </a:spcAft>
              <a:buNone/>
            </a:pPr>
            <a:r>
              <a:rPr b="0" lang="en-GB" sz="900">
                <a:solidFill>
                  <a:schemeClr val="dk1"/>
                </a:solidFill>
                <a:latin typeface="Arial"/>
                <a:ea typeface="Arial"/>
                <a:cs typeface="Arial"/>
                <a:sym typeface="Arial"/>
              </a:rPr>
              <a:t>You can search for and download high-quality AAU images in Skyfish. </a:t>
            </a:r>
            <a:endParaRPr/>
          </a:p>
          <a:p>
            <a:pPr indent="0" lvl="0" marL="0" marR="0" rtl="0" algn="l">
              <a:lnSpc>
                <a:spcPct val="90000"/>
              </a:lnSpc>
              <a:spcBef>
                <a:spcPts val="600"/>
              </a:spcBef>
              <a:spcAft>
                <a:spcPts val="0"/>
              </a:spcAft>
              <a:buNone/>
            </a:pPr>
            <a:r>
              <a:rPr b="0" lang="en-GB" sz="900">
                <a:solidFill>
                  <a:schemeClr val="dk1"/>
                </a:solidFill>
                <a:latin typeface="Arial"/>
                <a:ea typeface="Arial"/>
                <a:cs typeface="Arial"/>
                <a:sym typeface="Arial"/>
              </a:rPr>
              <a:t>Naturally, many high-quality images will increase the overall size of your PowerPoint file. If your PowerPoint file becomes too big, you can resize it when you save your presentation, select </a:t>
            </a:r>
            <a:r>
              <a:rPr b="1" lang="en-GB" sz="900">
                <a:solidFill>
                  <a:schemeClr val="dk1"/>
                </a:solidFill>
                <a:latin typeface="Arial"/>
                <a:ea typeface="Arial"/>
                <a:cs typeface="Arial"/>
                <a:sym typeface="Arial"/>
              </a:rPr>
              <a:t>Save as</a:t>
            </a:r>
            <a:r>
              <a:rPr lang="en-GB" sz="900">
                <a:solidFill>
                  <a:schemeClr val="dk1"/>
                </a:solidFill>
                <a:latin typeface="Arial"/>
                <a:ea typeface="Arial"/>
                <a:cs typeface="Arial"/>
                <a:sym typeface="Arial"/>
              </a:rPr>
              <a:t>, select a destination folder by clicking Browse, click the </a:t>
            </a:r>
            <a:r>
              <a:rPr b="1" lang="en-GB" sz="900">
                <a:solidFill>
                  <a:schemeClr val="dk1"/>
                </a:solidFill>
                <a:latin typeface="Arial"/>
                <a:ea typeface="Arial"/>
                <a:cs typeface="Arial"/>
                <a:sym typeface="Arial"/>
              </a:rPr>
              <a:t>Tools </a:t>
            </a:r>
            <a:r>
              <a:rPr lang="en-GB" sz="900">
                <a:solidFill>
                  <a:schemeClr val="dk1"/>
                </a:solidFill>
                <a:latin typeface="Arial"/>
                <a:ea typeface="Arial"/>
                <a:cs typeface="Arial"/>
                <a:sym typeface="Arial"/>
              </a:rPr>
              <a:t>button and select</a:t>
            </a:r>
            <a:r>
              <a:rPr b="1" lang="en-GB" sz="900">
                <a:solidFill>
                  <a:schemeClr val="dk1"/>
                </a:solidFill>
                <a:latin typeface="Arial"/>
                <a:ea typeface="Arial"/>
                <a:cs typeface="Arial"/>
                <a:sym typeface="Arial"/>
              </a:rPr>
              <a:t> Compress pictures. </a:t>
            </a:r>
            <a:r>
              <a:rPr b="0" lang="en-GB" sz="900">
                <a:solidFill>
                  <a:schemeClr val="dk1"/>
                </a:solidFill>
                <a:latin typeface="Arial"/>
                <a:ea typeface="Arial"/>
                <a:cs typeface="Arial"/>
                <a:sym typeface="Arial"/>
              </a:rPr>
              <a:t>Always select Screen (150 ppi) or above. </a:t>
            </a:r>
            <a:endParaRPr/>
          </a:p>
        </p:txBody>
      </p:sp>
      <p:sp>
        <p:nvSpPr>
          <p:cNvPr id="147" name="Google Shape;147;p3"/>
          <p:cNvSpPr txBox="1"/>
          <p:nvPr/>
        </p:nvSpPr>
        <p:spPr>
          <a:xfrm>
            <a:off x="9116078" y="1959811"/>
            <a:ext cx="2285301" cy="3773341"/>
          </a:xfrm>
          <a:prstGeom prst="rect">
            <a:avLst/>
          </a:prstGeom>
          <a:noFill/>
          <a:ln>
            <a:noFill/>
          </a:ln>
        </p:spPr>
        <p:txBody>
          <a:bodyPr anchorCtr="0" anchor="t" bIns="0" lIns="0" spcFirstLastPara="1" rIns="144000" wrap="square" tIns="0">
            <a:noAutofit/>
          </a:bodyPr>
          <a:lstStyle/>
          <a:p>
            <a:pPr indent="0" lvl="0" marL="0" marR="0" rtl="0" algn="l">
              <a:lnSpc>
                <a:spcPct val="90000"/>
              </a:lnSpc>
              <a:spcBef>
                <a:spcPts val="0"/>
              </a:spcBef>
              <a:spcAft>
                <a:spcPts val="0"/>
              </a:spcAft>
              <a:buNone/>
            </a:pPr>
            <a:r>
              <a:rPr b="1" lang="en-GB" sz="1000">
                <a:solidFill>
                  <a:schemeClr val="dk1"/>
                </a:solidFill>
                <a:latin typeface="Arial"/>
                <a:ea typeface="Arial"/>
                <a:cs typeface="Arial"/>
                <a:sym typeface="Arial"/>
              </a:rPr>
              <a:t>INSERT IMAGES</a:t>
            </a:r>
            <a:endParaRPr/>
          </a:p>
          <a:p>
            <a:pPr indent="0" lvl="0" marL="0" marR="0" rtl="0" algn="l">
              <a:lnSpc>
                <a:spcPct val="90000"/>
              </a:lnSpc>
              <a:spcBef>
                <a:spcPts val="600"/>
              </a:spcBef>
              <a:spcAft>
                <a:spcPts val="0"/>
              </a:spcAft>
              <a:buNone/>
            </a:pPr>
            <a:br>
              <a:rPr b="1" lang="en-GB" sz="1100">
                <a:solidFill>
                  <a:schemeClr val="dk1"/>
                </a:solidFill>
                <a:latin typeface="Arial"/>
                <a:ea typeface="Arial"/>
                <a:cs typeface="Arial"/>
                <a:sym typeface="Arial"/>
              </a:rPr>
            </a:br>
            <a:r>
              <a:rPr b="0" lang="en-GB" sz="900">
                <a:solidFill>
                  <a:schemeClr val="dk1"/>
                </a:solidFill>
                <a:latin typeface="Arial"/>
                <a:ea typeface="Arial"/>
                <a:cs typeface="Arial"/>
                <a:sym typeface="Arial"/>
              </a:rPr>
              <a:t>For layouts containing picture placeholders: Click on the icon in the placeholder or select </a:t>
            </a:r>
            <a:r>
              <a:rPr b="1" lang="en-GB" sz="900">
                <a:solidFill>
                  <a:schemeClr val="dk1"/>
                </a:solidFill>
                <a:latin typeface="Arial"/>
                <a:ea typeface="Arial"/>
                <a:cs typeface="Arial"/>
                <a:sym typeface="Arial"/>
              </a:rPr>
              <a:t>Insert </a:t>
            </a:r>
            <a:r>
              <a:rPr lang="en-GB" sz="900">
                <a:solidFill>
                  <a:schemeClr val="dk1"/>
                </a:solidFill>
                <a:latin typeface="Arial"/>
                <a:ea typeface="Arial"/>
                <a:cs typeface="Arial"/>
                <a:sym typeface="Arial"/>
              </a:rPr>
              <a:t>and click </a:t>
            </a:r>
            <a:r>
              <a:rPr b="1" lang="en-GB" sz="900">
                <a:solidFill>
                  <a:schemeClr val="dk1"/>
                </a:solidFill>
                <a:latin typeface="Arial"/>
                <a:ea typeface="Arial"/>
                <a:cs typeface="Arial"/>
                <a:sym typeface="Arial"/>
              </a:rPr>
              <a:t>Pictures</a:t>
            </a:r>
            <a:endParaRPr/>
          </a:p>
          <a:p>
            <a:pPr indent="0" lvl="0" marL="0" marR="0" rtl="0" algn="l">
              <a:lnSpc>
                <a:spcPct val="90000"/>
              </a:lnSpc>
              <a:spcBef>
                <a:spcPts val="600"/>
              </a:spcBef>
              <a:spcAft>
                <a:spcPts val="0"/>
              </a:spcAft>
              <a:buNone/>
            </a:pPr>
            <a:r>
              <a:rPr b="0" lang="en-GB" sz="900">
                <a:solidFill>
                  <a:schemeClr val="dk1"/>
                </a:solidFill>
                <a:latin typeface="Arial"/>
                <a:ea typeface="Arial"/>
                <a:cs typeface="Arial"/>
                <a:sym typeface="Arial"/>
              </a:rPr>
              <a:t>The text in the placeholder will not appear in your final presentation  </a:t>
            </a:r>
            <a:endParaRPr/>
          </a:p>
          <a:p>
            <a:pPr indent="0" lvl="0" marL="0" marR="0" rtl="0" algn="l">
              <a:lnSpc>
                <a:spcPct val="90000"/>
              </a:lnSpc>
              <a:spcBef>
                <a:spcPts val="600"/>
              </a:spcBef>
              <a:spcAft>
                <a:spcPts val="0"/>
              </a:spcAft>
              <a:buNone/>
            </a:pPr>
            <a:r>
              <a:t/>
            </a:r>
            <a:endParaRPr b="1" sz="1000">
              <a:solidFill>
                <a:schemeClr val="dk1"/>
              </a:solidFill>
              <a:latin typeface="Arial Black"/>
              <a:ea typeface="Arial Black"/>
              <a:cs typeface="Arial Black"/>
              <a:sym typeface="Arial Black"/>
            </a:endParaRPr>
          </a:p>
          <a:p>
            <a:pPr indent="0" lvl="0" marL="0" marR="0" rtl="0" algn="l">
              <a:lnSpc>
                <a:spcPct val="90000"/>
              </a:lnSpc>
              <a:spcBef>
                <a:spcPts val="600"/>
              </a:spcBef>
              <a:spcAft>
                <a:spcPts val="0"/>
              </a:spcAft>
              <a:buNone/>
            </a:pPr>
            <a:r>
              <a:rPr b="1" lang="en-GB" sz="1000">
                <a:solidFill>
                  <a:schemeClr val="dk1"/>
                </a:solidFill>
                <a:latin typeface="Arial"/>
                <a:ea typeface="Arial"/>
                <a:cs typeface="Arial"/>
                <a:sym typeface="Arial"/>
              </a:rPr>
              <a:t>CROP IMAGES</a:t>
            </a:r>
            <a:endParaRPr/>
          </a:p>
          <a:p>
            <a:pPr indent="0" lvl="0" marL="0" marR="0" rtl="0" algn="l">
              <a:lnSpc>
                <a:spcPct val="90000"/>
              </a:lnSpc>
              <a:spcBef>
                <a:spcPts val="600"/>
              </a:spcBef>
              <a:spcAft>
                <a:spcPts val="0"/>
              </a:spcAft>
              <a:buNone/>
            </a:pPr>
            <a:br>
              <a:rPr b="1" lang="en-GB" sz="1000">
                <a:solidFill>
                  <a:schemeClr val="dk1"/>
                </a:solidFill>
                <a:latin typeface="Arial Black"/>
                <a:ea typeface="Arial Black"/>
                <a:cs typeface="Arial Black"/>
                <a:sym typeface="Arial Black"/>
              </a:rPr>
            </a:br>
            <a:r>
              <a:rPr b="1" lang="en-GB" sz="900">
                <a:solidFill>
                  <a:schemeClr val="dk1"/>
                </a:solidFill>
                <a:latin typeface="Arial"/>
                <a:ea typeface="Arial"/>
                <a:cs typeface="Arial"/>
                <a:sym typeface="Arial"/>
              </a:rPr>
              <a:t>1.</a:t>
            </a:r>
            <a:r>
              <a:rPr b="0" lang="en-GB" sz="900">
                <a:solidFill>
                  <a:schemeClr val="dk1"/>
                </a:solidFill>
                <a:latin typeface="Arial"/>
                <a:ea typeface="Arial"/>
                <a:cs typeface="Arial"/>
                <a:sym typeface="Arial"/>
              </a:rPr>
              <a:t> Select the image you want to crop, </a:t>
            </a:r>
            <a:r>
              <a:rPr b="0" i="1" lang="en-GB" sz="900">
                <a:solidFill>
                  <a:schemeClr val="dk1"/>
                </a:solidFill>
                <a:latin typeface="Arial"/>
                <a:ea typeface="Arial"/>
                <a:cs typeface="Arial"/>
                <a:sym typeface="Arial"/>
              </a:rPr>
              <a:t>(rightclick</a:t>
            </a:r>
            <a:r>
              <a:rPr b="0" i="1" lang="en-GB" sz="900">
                <a:solidFill>
                  <a:schemeClr val="dk1"/>
                </a:solidFill>
                <a:latin typeface="Arial"/>
                <a:ea typeface="Arial"/>
                <a:cs typeface="Arial"/>
                <a:sym typeface="Arial"/>
              </a:rPr>
              <a:t> on image and </a:t>
            </a:r>
            <a:r>
              <a:rPr b="0" i="1" lang="en-GB" sz="900">
                <a:solidFill>
                  <a:schemeClr val="dk1"/>
                </a:solidFill>
                <a:latin typeface="Arial"/>
                <a:ea typeface="Arial"/>
                <a:cs typeface="Arial"/>
                <a:sym typeface="Arial"/>
              </a:rPr>
              <a:t>click on the </a:t>
            </a:r>
            <a:r>
              <a:rPr b="1" i="1" lang="en-GB" sz="900">
                <a:solidFill>
                  <a:schemeClr val="dk1"/>
                </a:solidFill>
                <a:latin typeface="Arial"/>
                <a:ea typeface="Arial"/>
                <a:cs typeface="Arial"/>
                <a:sym typeface="Arial"/>
              </a:rPr>
              <a:t>Crop </a:t>
            </a:r>
            <a:r>
              <a:rPr b="0" i="1" lang="en-GB" sz="900">
                <a:solidFill>
                  <a:schemeClr val="dk1"/>
                </a:solidFill>
                <a:latin typeface="Arial"/>
                <a:ea typeface="Arial"/>
                <a:cs typeface="Arial"/>
                <a:sym typeface="Arial"/>
              </a:rPr>
              <a:t>icon) </a:t>
            </a:r>
            <a:endParaRPr/>
          </a:p>
          <a:p>
            <a:pPr indent="0" lvl="0" marL="0" marR="0" rtl="0" algn="l">
              <a:lnSpc>
                <a:spcPct val="90000"/>
              </a:lnSpc>
              <a:spcBef>
                <a:spcPts val="600"/>
              </a:spcBef>
              <a:spcAft>
                <a:spcPts val="0"/>
              </a:spcAft>
              <a:buNone/>
            </a:pPr>
            <a:r>
              <a:rPr b="1" lang="en-GB" sz="900">
                <a:solidFill>
                  <a:schemeClr val="dk1"/>
                </a:solidFill>
                <a:latin typeface="Arial"/>
                <a:ea typeface="Arial"/>
                <a:cs typeface="Arial"/>
                <a:sym typeface="Arial"/>
              </a:rPr>
              <a:t>2. </a:t>
            </a:r>
            <a:r>
              <a:rPr b="0" lang="en-GB" sz="900">
                <a:solidFill>
                  <a:schemeClr val="dk1"/>
                </a:solidFill>
                <a:latin typeface="Arial"/>
                <a:ea typeface="Arial"/>
                <a:cs typeface="Arial"/>
                <a:sym typeface="Arial"/>
              </a:rPr>
              <a:t>To scale the image (resize the image proportionally), hold the </a:t>
            </a:r>
            <a:r>
              <a:rPr b="1" lang="en-GB" sz="900">
                <a:solidFill>
                  <a:schemeClr val="dk1"/>
                </a:solidFill>
                <a:latin typeface="Arial"/>
                <a:ea typeface="Arial"/>
                <a:cs typeface="Arial"/>
                <a:sym typeface="Arial"/>
              </a:rPr>
              <a:t>SHIFT</a:t>
            </a:r>
            <a:r>
              <a:rPr b="0" lang="en-GB" sz="900">
                <a:solidFill>
                  <a:schemeClr val="dk1"/>
                </a:solidFill>
                <a:latin typeface="Arial"/>
                <a:ea typeface="Arial"/>
                <a:cs typeface="Arial"/>
                <a:sym typeface="Arial"/>
              </a:rPr>
              <a:t> key while you drag one of the four corner handles</a:t>
            </a:r>
            <a:endParaRPr/>
          </a:p>
          <a:p>
            <a:pPr indent="0" lvl="0" marL="0" marR="0" rtl="0" algn="l">
              <a:lnSpc>
                <a:spcPct val="90000"/>
              </a:lnSpc>
              <a:spcBef>
                <a:spcPts val="600"/>
              </a:spcBef>
              <a:spcAft>
                <a:spcPts val="0"/>
              </a:spcAft>
              <a:buNone/>
            </a:pPr>
            <a:r>
              <a:rPr b="1" lang="en-GB" sz="900">
                <a:solidFill>
                  <a:schemeClr val="dk1"/>
                </a:solidFill>
                <a:latin typeface="Arial"/>
                <a:ea typeface="Arial"/>
                <a:cs typeface="Arial"/>
                <a:sym typeface="Arial"/>
              </a:rPr>
              <a:t>3. </a:t>
            </a:r>
            <a:r>
              <a:rPr b="0" lang="en-GB" sz="900">
                <a:solidFill>
                  <a:schemeClr val="dk1"/>
                </a:solidFill>
                <a:latin typeface="Arial"/>
                <a:ea typeface="Arial"/>
                <a:cs typeface="Arial"/>
                <a:sym typeface="Arial"/>
              </a:rPr>
              <a:t>Right-click the image and select </a:t>
            </a:r>
            <a:r>
              <a:rPr b="1" lang="en-GB" sz="900">
                <a:solidFill>
                  <a:schemeClr val="dk1"/>
                </a:solidFill>
                <a:latin typeface="Arial"/>
                <a:ea typeface="Arial"/>
                <a:cs typeface="Arial"/>
                <a:sym typeface="Arial"/>
              </a:rPr>
              <a:t>Send to back</a:t>
            </a:r>
            <a:endParaRPr/>
          </a:p>
          <a:p>
            <a:pPr indent="0" lvl="0" marL="0" marR="0" rtl="0" algn="l">
              <a:lnSpc>
                <a:spcPct val="90000"/>
              </a:lnSpc>
              <a:spcBef>
                <a:spcPts val="600"/>
              </a:spcBef>
              <a:spcAft>
                <a:spcPts val="0"/>
              </a:spcAft>
              <a:buNone/>
            </a:pPr>
            <a:r>
              <a:rPr b="1" lang="en-GB" sz="900">
                <a:solidFill>
                  <a:schemeClr val="dk1"/>
                </a:solidFill>
                <a:latin typeface="Arial"/>
                <a:ea typeface="Arial"/>
                <a:cs typeface="Arial"/>
                <a:sym typeface="Arial"/>
              </a:rPr>
              <a:t>Quick tip: </a:t>
            </a:r>
            <a:r>
              <a:rPr b="0" lang="en-GB" sz="900">
                <a:solidFill>
                  <a:schemeClr val="dk1"/>
                </a:solidFill>
                <a:latin typeface="Arial"/>
                <a:ea typeface="Arial"/>
                <a:cs typeface="Arial"/>
                <a:sym typeface="Arial"/>
              </a:rPr>
              <a:t>If you delete the image and replace it with a new image, this image may appear in front of the text and graphics. If this happens, right-click the image and select </a:t>
            </a:r>
            <a:r>
              <a:rPr b="1" lang="en-GB" sz="900">
                <a:solidFill>
                  <a:schemeClr val="dk1"/>
                </a:solidFill>
                <a:latin typeface="Arial"/>
                <a:ea typeface="Arial"/>
                <a:cs typeface="Arial"/>
                <a:sym typeface="Arial"/>
              </a:rPr>
              <a:t>Send to back</a:t>
            </a:r>
            <a:endParaRPr/>
          </a:p>
        </p:txBody>
      </p:sp>
      <p:sp>
        <p:nvSpPr>
          <p:cNvPr id="148" name="Google Shape;148;p3"/>
          <p:cNvSpPr txBox="1"/>
          <p:nvPr/>
        </p:nvSpPr>
        <p:spPr>
          <a:xfrm>
            <a:off x="9116078" y="5949864"/>
            <a:ext cx="2517848" cy="589392"/>
          </a:xfrm>
          <a:prstGeom prst="rect">
            <a:avLst/>
          </a:prstGeom>
          <a:noFill/>
          <a:ln>
            <a:noFill/>
          </a:ln>
        </p:spPr>
        <p:txBody>
          <a:bodyPr anchorCtr="0" anchor="t" bIns="0" lIns="0" spcFirstLastPara="1" rIns="144000" wrap="square" tIns="0">
            <a:noAutofit/>
          </a:bodyPr>
          <a:lstStyle/>
          <a:p>
            <a:pPr indent="0" lvl="0" marL="0" marR="0" rtl="0" algn="l">
              <a:lnSpc>
                <a:spcPct val="90000"/>
              </a:lnSpc>
              <a:spcBef>
                <a:spcPts val="0"/>
              </a:spcBef>
              <a:spcAft>
                <a:spcPts val="0"/>
              </a:spcAft>
              <a:buNone/>
            </a:pPr>
            <a:r>
              <a:rPr b="1" lang="en-GB" sz="1000">
                <a:solidFill>
                  <a:schemeClr val="dk1"/>
                </a:solidFill>
                <a:latin typeface="Arial"/>
                <a:ea typeface="Arial"/>
                <a:cs typeface="Arial"/>
                <a:sym typeface="Arial"/>
              </a:rPr>
              <a:t>MORE INFORMATION</a:t>
            </a:r>
            <a:endParaRPr/>
          </a:p>
          <a:p>
            <a:pPr indent="0" lvl="0" marL="0" marR="0" rtl="0" algn="l">
              <a:lnSpc>
                <a:spcPct val="90000"/>
              </a:lnSpc>
              <a:spcBef>
                <a:spcPts val="600"/>
              </a:spcBef>
              <a:spcAft>
                <a:spcPts val="0"/>
              </a:spcAft>
              <a:buNone/>
            </a:pPr>
            <a:br>
              <a:rPr b="1" lang="en-GB" sz="900">
                <a:solidFill>
                  <a:schemeClr val="dk1"/>
                </a:solidFill>
                <a:latin typeface="Arial"/>
                <a:ea typeface="Arial"/>
                <a:cs typeface="Arial"/>
                <a:sym typeface="Arial"/>
              </a:rPr>
            </a:br>
            <a:r>
              <a:rPr b="0" lang="en-GB" sz="900">
                <a:solidFill>
                  <a:schemeClr val="dk1"/>
                </a:solidFill>
                <a:latin typeface="Arial"/>
                <a:ea typeface="Arial"/>
                <a:cs typeface="Arial"/>
                <a:sym typeface="Arial"/>
              </a:rPr>
              <a:t>You’ll find more information at</a:t>
            </a:r>
            <a:br>
              <a:rPr b="0" lang="en-GB" sz="900">
                <a:solidFill>
                  <a:schemeClr val="dk1"/>
                </a:solidFill>
                <a:latin typeface="Arial"/>
                <a:ea typeface="Arial"/>
                <a:cs typeface="Arial"/>
                <a:sym typeface="Arial"/>
              </a:rPr>
            </a:br>
            <a:r>
              <a:rPr b="0" lang="en-GB" sz="900" u="sng">
                <a:solidFill>
                  <a:schemeClr val="dk1"/>
                </a:solidFill>
                <a:latin typeface="Arial"/>
                <a:ea typeface="Arial"/>
                <a:cs typeface="Arial"/>
                <a:sym typeface="Arial"/>
                <a:hlinkClick r:id="rId3">
                  <a:extLst>
                    <a:ext uri="{A12FA001-AC4F-418D-AE19-62706E023703}">
                      <ahyp:hlinkClr val="tx"/>
                    </a:ext>
                  </a:extLst>
                </a:hlinkClick>
              </a:rPr>
              <a:t>www.design.aau.dk/skabeloner/powerpoint</a:t>
            </a:r>
            <a:endParaRPr b="0" sz="900">
              <a:solidFill>
                <a:schemeClr val="accent4"/>
              </a:solidFill>
              <a:latin typeface="Arial Black"/>
              <a:ea typeface="Arial Black"/>
              <a:cs typeface="Arial Black"/>
              <a:sym typeface="Arial Black"/>
            </a:endParaRPr>
          </a:p>
        </p:txBody>
      </p:sp>
      <p:sp>
        <p:nvSpPr>
          <p:cNvPr id="149" name="Google Shape;149;p3"/>
          <p:cNvSpPr txBox="1"/>
          <p:nvPr/>
        </p:nvSpPr>
        <p:spPr>
          <a:xfrm>
            <a:off x="3428374" y="1959811"/>
            <a:ext cx="2327618" cy="3442481"/>
          </a:xfrm>
          <a:prstGeom prst="rect">
            <a:avLst/>
          </a:prstGeom>
          <a:noFill/>
          <a:ln>
            <a:noFill/>
          </a:ln>
        </p:spPr>
        <p:txBody>
          <a:bodyPr anchorCtr="0" anchor="t" bIns="0" lIns="0" spcFirstLastPara="1" rIns="144000" wrap="square" tIns="0">
            <a:noAutofit/>
          </a:bodyPr>
          <a:lstStyle/>
          <a:p>
            <a:pPr indent="0" lvl="0" marL="0" marR="0" rtl="0" algn="l">
              <a:lnSpc>
                <a:spcPct val="100000"/>
              </a:lnSpc>
              <a:spcBef>
                <a:spcPts val="0"/>
              </a:spcBef>
              <a:spcAft>
                <a:spcPts val="0"/>
              </a:spcAft>
              <a:buClr>
                <a:schemeClr val="dk1"/>
              </a:buClr>
              <a:buSzPts val="1000"/>
              <a:buFont typeface="Arial"/>
              <a:buNone/>
            </a:pPr>
            <a:r>
              <a:rPr b="1" lang="en-GB" sz="1000">
                <a:solidFill>
                  <a:schemeClr val="dk1"/>
                </a:solidFill>
                <a:latin typeface="Arial"/>
                <a:ea typeface="Arial"/>
                <a:cs typeface="Arial"/>
                <a:sym typeface="Arial"/>
              </a:rPr>
              <a:t>INSERT A NEW SLIDE</a:t>
            </a:r>
            <a:r>
              <a:rPr b="0" lang="en-GB" sz="900">
                <a:solidFill>
                  <a:schemeClr val="dk1"/>
                </a:solidFill>
                <a:latin typeface="Arial"/>
                <a:ea typeface="Arial"/>
                <a:cs typeface="Arial"/>
                <a:sym typeface="Arial"/>
              </a:rPr>
              <a:t> </a:t>
            </a:r>
            <a:endParaRPr/>
          </a:p>
          <a:p>
            <a:pPr indent="0" lvl="0" marL="0" marR="0" rtl="0" algn="l">
              <a:lnSpc>
                <a:spcPct val="100000"/>
              </a:lnSpc>
              <a:spcBef>
                <a:spcPts val="600"/>
              </a:spcBef>
              <a:spcAft>
                <a:spcPts val="0"/>
              </a:spcAft>
              <a:buClr>
                <a:schemeClr val="dk1"/>
              </a:buClr>
              <a:buSzPts val="900"/>
              <a:buFont typeface="Arial"/>
              <a:buNone/>
            </a:pPr>
            <a:r>
              <a:rPr b="0" lang="en-GB" sz="900">
                <a:solidFill>
                  <a:schemeClr val="dk1"/>
                </a:solidFill>
                <a:latin typeface="Arial"/>
                <a:ea typeface="Arial"/>
                <a:cs typeface="Arial"/>
                <a:sym typeface="Arial"/>
              </a:rPr>
              <a:t> </a:t>
            </a:r>
            <a:br>
              <a:rPr b="1" lang="en-GB" sz="800">
                <a:solidFill>
                  <a:schemeClr val="dk1"/>
                </a:solidFill>
                <a:latin typeface="Arial"/>
                <a:ea typeface="Arial"/>
                <a:cs typeface="Arial"/>
                <a:sym typeface="Arial"/>
              </a:rPr>
            </a:br>
            <a:r>
              <a:rPr b="1" lang="en-GB" sz="900">
                <a:solidFill>
                  <a:schemeClr val="dk1"/>
                </a:solidFill>
                <a:latin typeface="Arial"/>
                <a:ea typeface="Arial"/>
                <a:cs typeface="Arial"/>
                <a:sym typeface="Arial"/>
              </a:rPr>
              <a:t>1. </a:t>
            </a:r>
            <a:r>
              <a:rPr lang="en-GB" sz="900">
                <a:solidFill>
                  <a:schemeClr val="dk1"/>
                </a:solidFill>
                <a:latin typeface="Arial"/>
                <a:ea typeface="Arial"/>
                <a:cs typeface="Arial"/>
                <a:sym typeface="Arial"/>
              </a:rPr>
              <a:t>Click </a:t>
            </a:r>
            <a:r>
              <a:rPr b="1" lang="en-GB" sz="900">
                <a:solidFill>
                  <a:schemeClr val="dk1"/>
                </a:solidFill>
                <a:latin typeface="Arial"/>
                <a:ea typeface="Arial"/>
                <a:cs typeface="Arial"/>
                <a:sym typeface="Arial"/>
              </a:rPr>
              <a:t>Home</a:t>
            </a:r>
            <a:endParaRPr b="1" sz="900">
              <a:solidFill>
                <a:schemeClr val="dk1"/>
              </a:solidFill>
              <a:latin typeface="Arial"/>
              <a:ea typeface="Arial"/>
              <a:cs typeface="Arial"/>
              <a:sym typeface="Arial"/>
            </a:endParaRPr>
          </a:p>
          <a:p>
            <a:pPr indent="0" lvl="0" marL="0" marR="0" rtl="0" algn="l">
              <a:lnSpc>
                <a:spcPct val="100000"/>
              </a:lnSpc>
              <a:spcBef>
                <a:spcPts val="600"/>
              </a:spcBef>
              <a:spcAft>
                <a:spcPts val="0"/>
              </a:spcAft>
              <a:buNone/>
            </a:pPr>
            <a:r>
              <a:rPr b="1" lang="en-GB" sz="900">
                <a:solidFill>
                  <a:schemeClr val="dk1"/>
                </a:solidFill>
                <a:latin typeface="Arial"/>
                <a:ea typeface="Arial"/>
                <a:cs typeface="Arial"/>
                <a:sym typeface="Arial"/>
              </a:rPr>
              <a:t>2. </a:t>
            </a:r>
            <a:r>
              <a:rPr lang="en-GB" sz="900">
                <a:solidFill>
                  <a:schemeClr val="dk1"/>
                </a:solidFill>
                <a:latin typeface="Arial"/>
                <a:ea typeface="Arial"/>
                <a:cs typeface="Arial"/>
                <a:sym typeface="Arial"/>
              </a:rPr>
              <a:t>If you want to duplicate a slide layout, select the slide you wish to duplicate and click the top half of the </a:t>
            </a:r>
            <a:r>
              <a:rPr b="1" lang="en-GB" sz="900">
                <a:solidFill>
                  <a:schemeClr val="dk1"/>
                </a:solidFill>
                <a:latin typeface="Arial"/>
                <a:ea typeface="Arial"/>
                <a:cs typeface="Arial"/>
                <a:sym typeface="Arial"/>
              </a:rPr>
              <a:t>New slide</a:t>
            </a:r>
            <a:r>
              <a:rPr lang="en-GB" sz="900">
                <a:solidFill>
                  <a:schemeClr val="dk1"/>
                </a:solidFill>
                <a:latin typeface="Arial"/>
                <a:ea typeface="Arial"/>
                <a:cs typeface="Arial"/>
                <a:sym typeface="Arial"/>
              </a:rPr>
              <a:t> button.  Click the bottom half of the New slide button to view the selection of layouts available with the AAU design. </a:t>
            </a:r>
            <a:endParaRPr/>
          </a:p>
          <a:p>
            <a:pPr indent="0" lvl="0" marL="0" marR="0" rtl="0" algn="l">
              <a:spcBef>
                <a:spcPts val="600"/>
              </a:spcBef>
              <a:spcAft>
                <a:spcPts val="0"/>
              </a:spcAft>
              <a:buNone/>
            </a:pPr>
            <a:r>
              <a:t/>
            </a:r>
            <a:endParaRPr sz="900">
              <a:solidFill>
                <a:schemeClr val="dk1"/>
              </a:solidFill>
              <a:latin typeface="Arial"/>
              <a:ea typeface="Arial"/>
              <a:cs typeface="Arial"/>
              <a:sym typeface="Arial"/>
            </a:endParaRPr>
          </a:p>
          <a:p>
            <a:pPr indent="0" lvl="0" marL="0" marR="0" rtl="0" algn="l">
              <a:lnSpc>
                <a:spcPct val="90000"/>
              </a:lnSpc>
              <a:spcBef>
                <a:spcPts val="600"/>
              </a:spcBef>
              <a:spcAft>
                <a:spcPts val="0"/>
              </a:spcAft>
              <a:buNone/>
            </a:pPr>
            <a:r>
              <a:rPr b="1" lang="en-GB" sz="1000">
                <a:solidFill>
                  <a:schemeClr val="dk1"/>
                </a:solidFill>
                <a:latin typeface="Arial"/>
                <a:ea typeface="Arial"/>
                <a:cs typeface="Arial"/>
                <a:sym typeface="Arial"/>
              </a:rPr>
              <a:t>GRIDLINES AND GUIDES</a:t>
            </a:r>
            <a:endParaRPr/>
          </a:p>
          <a:p>
            <a:pPr indent="0" lvl="0" marL="0" marR="0" rtl="0" algn="l">
              <a:lnSpc>
                <a:spcPct val="90000"/>
              </a:lnSpc>
              <a:spcBef>
                <a:spcPts val="0"/>
              </a:spcBef>
              <a:spcAft>
                <a:spcPts val="0"/>
              </a:spcAft>
              <a:buNone/>
            </a:pPr>
            <a:r>
              <a:t/>
            </a:r>
            <a:endParaRPr b="1" sz="1000">
              <a:solidFill>
                <a:schemeClr val="dk1"/>
              </a:solidFill>
              <a:latin typeface="Arial"/>
              <a:ea typeface="Arial"/>
              <a:cs typeface="Arial"/>
              <a:sym typeface="Arial"/>
            </a:endParaRPr>
          </a:p>
          <a:p>
            <a:pPr indent="0" lvl="0" marL="0" marR="0" rtl="0" algn="l">
              <a:lnSpc>
                <a:spcPct val="90000"/>
              </a:lnSpc>
              <a:spcBef>
                <a:spcPts val="0"/>
              </a:spcBef>
              <a:spcAft>
                <a:spcPts val="0"/>
              </a:spcAft>
              <a:buNone/>
            </a:pPr>
            <a:r>
              <a:rPr b="0" lang="en-GB" sz="900">
                <a:solidFill>
                  <a:schemeClr val="dk1"/>
                </a:solidFill>
                <a:latin typeface="Arial"/>
                <a:ea typeface="Arial"/>
                <a:cs typeface="Arial"/>
                <a:sym typeface="Arial"/>
              </a:rPr>
              <a:t>You can use gridlines and guides to help you align and place objects and improve the overall design and layout of your presentation.</a:t>
            </a:r>
            <a:r>
              <a:rPr b="1" lang="en-GB" sz="900">
                <a:solidFill>
                  <a:schemeClr val="dk1"/>
                </a:solidFill>
                <a:latin typeface="Arial"/>
                <a:ea typeface="Arial"/>
                <a:cs typeface="Arial"/>
                <a:sym typeface="Arial"/>
              </a:rPr>
              <a:t> </a:t>
            </a:r>
            <a:r>
              <a:rPr b="0" lang="en-GB" sz="900">
                <a:solidFill>
                  <a:schemeClr val="dk1"/>
                </a:solidFill>
                <a:latin typeface="Arial"/>
                <a:ea typeface="Arial"/>
                <a:cs typeface="Arial"/>
                <a:sym typeface="Arial"/>
              </a:rPr>
              <a:t>To view gridlines and guides: </a:t>
            </a:r>
            <a:endParaRPr b="0" sz="900">
              <a:solidFill>
                <a:schemeClr val="dk1"/>
              </a:solidFill>
              <a:latin typeface="Arial"/>
              <a:ea typeface="Arial"/>
              <a:cs typeface="Arial"/>
              <a:sym typeface="Arial"/>
            </a:endParaRPr>
          </a:p>
          <a:p>
            <a:pPr indent="0" lvl="0" marL="0" marR="0" rtl="0" algn="l">
              <a:lnSpc>
                <a:spcPct val="90000"/>
              </a:lnSpc>
              <a:spcBef>
                <a:spcPts val="600"/>
              </a:spcBef>
              <a:spcAft>
                <a:spcPts val="0"/>
              </a:spcAft>
              <a:buNone/>
            </a:pPr>
            <a:r>
              <a:rPr b="1" lang="en-GB" sz="900">
                <a:solidFill>
                  <a:schemeClr val="dk1"/>
                </a:solidFill>
                <a:latin typeface="Arial"/>
                <a:ea typeface="Arial"/>
                <a:cs typeface="Arial"/>
                <a:sym typeface="Arial"/>
              </a:rPr>
              <a:t>1. </a:t>
            </a:r>
            <a:r>
              <a:rPr b="0" lang="en-GB" sz="900">
                <a:solidFill>
                  <a:schemeClr val="dk1"/>
                </a:solidFill>
                <a:latin typeface="Arial"/>
                <a:ea typeface="Arial"/>
                <a:cs typeface="Arial"/>
                <a:sym typeface="Arial"/>
              </a:rPr>
              <a:t>Select </a:t>
            </a:r>
            <a:r>
              <a:rPr b="1" lang="en-GB" sz="900">
                <a:solidFill>
                  <a:schemeClr val="dk1"/>
                </a:solidFill>
                <a:latin typeface="Arial"/>
                <a:ea typeface="Arial"/>
                <a:cs typeface="Arial"/>
                <a:sym typeface="Arial"/>
              </a:rPr>
              <a:t>View</a:t>
            </a:r>
            <a:endParaRPr/>
          </a:p>
          <a:p>
            <a:pPr indent="0" lvl="0" marL="0" marR="0" rtl="0" algn="l">
              <a:lnSpc>
                <a:spcPct val="90000"/>
              </a:lnSpc>
              <a:spcBef>
                <a:spcPts val="600"/>
              </a:spcBef>
              <a:spcAft>
                <a:spcPts val="0"/>
              </a:spcAft>
              <a:buNone/>
            </a:pPr>
            <a:r>
              <a:rPr b="1" lang="en-GB" sz="900">
                <a:solidFill>
                  <a:schemeClr val="dk1"/>
                </a:solidFill>
                <a:latin typeface="Arial"/>
                <a:ea typeface="Arial"/>
                <a:cs typeface="Arial"/>
                <a:sym typeface="Arial"/>
              </a:rPr>
              <a:t>2. </a:t>
            </a:r>
            <a:r>
              <a:rPr b="0" lang="en-GB" sz="900">
                <a:solidFill>
                  <a:schemeClr val="dk1"/>
                </a:solidFill>
                <a:latin typeface="Arial"/>
                <a:ea typeface="Arial"/>
                <a:cs typeface="Arial"/>
                <a:sym typeface="Arial"/>
              </a:rPr>
              <a:t>Select </a:t>
            </a:r>
            <a:r>
              <a:rPr b="1" lang="en-GB" sz="900">
                <a:solidFill>
                  <a:schemeClr val="dk1"/>
                </a:solidFill>
                <a:latin typeface="Arial"/>
                <a:ea typeface="Arial"/>
                <a:cs typeface="Arial"/>
                <a:sym typeface="Arial"/>
              </a:rPr>
              <a:t>Gridlines </a:t>
            </a:r>
            <a:r>
              <a:rPr b="0" lang="en-GB" sz="900">
                <a:solidFill>
                  <a:schemeClr val="dk1"/>
                </a:solidFill>
                <a:latin typeface="Arial"/>
                <a:ea typeface="Arial"/>
                <a:cs typeface="Arial"/>
                <a:sym typeface="Arial"/>
              </a:rPr>
              <a:t>and/or </a:t>
            </a:r>
            <a:r>
              <a:rPr b="1" lang="en-GB" sz="900">
                <a:solidFill>
                  <a:schemeClr val="dk1"/>
                </a:solidFill>
                <a:latin typeface="Arial"/>
                <a:ea typeface="Arial"/>
                <a:cs typeface="Arial"/>
                <a:sym typeface="Arial"/>
              </a:rPr>
              <a:t>Guides</a:t>
            </a:r>
            <a:endParaRPr/>
          </a:p>
          <a:p>
            <a:pPr indent="0" lvl="0" marL="0" marR="0" rtl="0" algn="l">
              <a:lnSpc>
                <a:spcPct val="90000"/>
              </a:lnSpc>
              <a:spcBef>
                <a:spcPts val="600"/>
              </a:spcBef>
              <a:spcAft>
                <a:spcPts val="0"/>
              </a:spcAft>
              <a:buNone/>
            </a:pPr>
            <a:r>
              <a:rPr b="1" lang="en-GB" sz="900">
                <a:solidFill>
                  <a:srgbClr val="DF6752"/>
                </a:solidFill>
                <a:latin typeface="Arial"/>
                <a:ea typeface="Arial"/>
                <a:cs typeface="Arial"/>
                <a:sym typeface="Arial"/>
              </a:rPr>
              <a:t>Quick tip: </a:t>
            </a:r>
            <a:r>
              <a:rPr b="0" lang="en-GB" sz="900">
                <a:solidFill>
                  <a:srgbClr val="DF6752"/>
                </a:solidFill>
                <a:latin typeface="Arial"/>
                <a:ea typeface="Arial"/>
                <a:cs typeface="Arial"/>
                <a:sym typeface="Arial"/>
              </a:rPr>
              <a:t>Press </a:t>
            </a:r>
            <a:r>
              <a:rPr b="1" lang="en-GB" sz="900">
                <a:solidFill>
                  <a:srgbClr val="DF6752"/>
                </a:solidFill>
                <a:latin typeface="Arial"/>
                <a:ea typeface="Arial"/>
                <a:cs typeface="Arial"/>
                <a:sym typeface="Arial"/>
              </a:rPr>
              <a:t>Alt + F9 </a:t>
            </a:r>
            <a:r>
              <a:rPr b="0" lang="en-GB" sz="900">
                <a:solidFill>
                  <a:srgbClr val="DF6752"/>
                </a:solidFill>
                <a:latin typeface="Arial"/>
                <a:ea typeface="Arial"/>
                <a:cs typeface="Arial"/>
                <a:sym typeface="Arial"/>
              </a:rPr>
              <a:t>to show gridlines</a:t>
            </a:r>
            <a:endParaRPr/>
          </a:p>
          <a:p>
            <a:pPr indent="0" lvl="0" marL="0" marR="0" rtl="0" algn="l">
              <a:spcBef>
                <a:spcPts val="600"/>
              </a:spcBef>
              <a:spcAft>
                <a:spcPts val="0"/>
              </a:spcAft>
              <a:buNone/>
            </a:pPr>
            <a:r>
              <a:t/>
            </a:r>
            <a:endParaRPr sz="900">
              <a:solidFill>
                <a:schemeClr val="dk1"/>
              </a:solidFill>
              <a:latin typeface="Arial"/>
              <a:ea typeface="Arial"/>
              <a:cs typeface="Arial"/>
              <a:sym typeface="Arial"/>
            </a:endParaRPr>
          </a:p>
        </p:txBody>
      </p:sp>
      <p:pic>
        <p:nvPicPr>
          <p:cNvPr id="150" name="Google Shape;150;p3"/>
          <p:cNvPicPr preferRelativeResize="0"/>
          <p:nvPr/>
        </p:nvPicPr>
        <p:blipFill rotWithShape="1">
          <a:blip r:embed="rId4">
            <a:alphaModFix/>
          </a:blip>
          <a:srcRect b="0" l="0" r="0" t="0"/>
          <a:stretch/>
        </p:blipFill>
        <p:spPr>
          <a:xfrm>
            <a:off x="11273427" y="2241762"/>
            <a:ext cx="368254" cy="393946"/>
          </a:xfrm>
          <a:prstGeom prst="rect">
            <a:avLst/>
          </a:prstGeom>
          <a:noFill/>
          <a:ln>
            <a:noFill/>
          </a:ln>
        </p:spPr>
      </p:pic>
      <p:pic>
        <p:nvPicPr>
          <p:cNvPr id="151" name="Google Shape;151;p3"/>
          <p:cNvPicPr preferRelativeResize="0"/>
          <p:nvPr/>
        </p:nvPicPr>
        <p:blipFill rotWithShape="1">
          <a:blip r:embed="rId5">
            <a:alphaModFix/>
          </a:blip>
          <a:srcRect b="0" l="0" r="0" t="0"/>
          <a:stretch/>
        </p:blipFill>
        <p:spPr>
          <a:xfrm>
            <a:off x="11265672" y="3797099"/>
            <a:ext cx="416717" cy="397335"/>
          </a:xfrm>
          <a:prstGeom prst="rect">
            <a:avLst/>
          </a:prstGeom>
          <a:noFill/>
          <a:ln>
            <a:noFill/>
          </a:ln>
        </p:spPr>
      </p:pic>
      <p:sp>
        <p:nvSpPr>
          <p:cNvPr id="152" name="Google Shape;152;p3"/>
          <p:cNvSpPr/>
          <p:nvPr/>
        </p:nvSpPr>
        <p:spPr>
          <a:xfrm>
            <a:off x="509551" y="510317"/>
            <a:ext cx="60960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3600">
                <a:solidFill>
                  <a:schemeClr val="dk1"/>
                </a:solidFill>
                <a:latin typeface="Arial"/>
                <a:ea typeface="Arial"/>
                <a:cs typeface="Arial"/>
                <a:sym typeface="Arial"/>
              </a:rPr>
              <a:t>USER GUIDE</a:t>
            </a:r>
            <a:br>
              <a:rPr b="1" lang="en-GB" sz="3600">
                <a:solidFill>
                  <a:schemeClr val="dk1"/>
                </a:solidFill>
                <a:latin typeface="Arial"/>
                <a:ea typeface="Arial"/>
                <a:cs typeface="Arial"/>
                <a:sym typeface="Arial"/>
              </a:rPr>
            </a:br>
            <a:endParaRPr b="1" sz="3600">
              <a:solidFill>
                <a:schemeClr val="dk1"/>
              </a:solidFill>
              <a:latin typeface="Arial"/>
              <a:ea typeface="Arial"/>
              <a:cs typeface="Arial"/>
              <a:sym typeface="Arial"/>
            </a:endParaRPr>
          </a:p>
        </p:txBody>
      </p:sp>
      <p:pic>
        <p:nvPicPr>
          <p:cNvPr id="153" name="Google Shape;153;p3"/>
          <p:cNvPicPr preferRelativeResize="0"/>
          <p:nvPr/>
        </p:nvPicPr>
        <p:blipFill rotWithShape="1">
          <a:blip r:embed="rId6">
            <a:alphaModFix/>
          </a:blip>
          <a:srcRect b="0" l="0" r="0" t="0"/>
          <a:stretch/>
        </p:blipFill>
        <p:spPr>
          <a:xfrm>
            <a:off x="5698901" y="2300596"/>
            <a:ext cx="307151" cy="5176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x Picture right + bullets">
  <p:cSld name="1 x Picture right + bullets">
    <p:spTree>
      <p:nvGrpSpPr>
        <p:cNvPr id="154" name="Shape 154"/>
        <p:cNvGrpSpPr/>
        <p:nvPr/>
      </p:nvGrpSpPr>
      <p:grpSpPr>
        <a:xfrm>
          <a:off x="0" y="0"/>
          <a:ext cx="0" cy="0"/>
          <a:chOff x="0" y="0"/>
          <a:chExt cx="0" cy="0"/>
        </a:xfrm>
      </p:grpSpPr>
      <p:sp>
        <p:nvSpPr>
          <p:cNvPr id="155" name="Google Shape;155;p4"/>
          <p:cNvSpPr/>
          <p:nvPr>
            <p:ph idx="2" type="pic"/>
          </p:nvPr>
        </p:nvSpPr>
        <p:spPr>
          <a:xfrm>
            <a:off x="7438768" y="0"/>
            <a:ext cx="4753232" cy="6858000"/>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6" name="Google Shape;156;p4"/>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4"/>
          <p:cNvSpPr txBox="1"/>
          <p:nvPr>
            <p:ph type="title"/>
          </p:nvPr>
        </p:nvSpPr>
        <p:spPr>
          <a:xfrm>
            <a:off x="587374" y="359273"/>
            <a:ext cx="4490445" cy="1621619"/>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4"/>
          <p:cNvSpPr txBox="1"/>
          <p:nvPr>
            <p:ph idx="1" type="body"/>
          </p:nvPr>
        </p:nvSpPr>
        <p:spPr>
          <a:xfrm>
            <a:off x="587375" y="2143359"/>
            <a:ext cx="4490445" cy="3752115"/>
          </a:xfrm>
          <a:prstGeom prst="rect">
            <a:avLst/>
          </a:prstGeom>
          <a:noFill/>
          <a:ln>
            <a:noFill/>
          </a:ln>
        </p:spPr>
        <p:txBody>
          <a:bodyPr anchorCtr="0" anchor="t" bIns="45700" lIns="0" spcFirstLastPara="1" rIns="0" wrap="square" tIns="45700">
            <a:noAutofit/>
          </a:bodyPr>
          <a:lstStyle>
            <a:lvl1pPr indent="-330200" lvl="0" marL="457200" algn="l">
              <a:lnSpc>
                <a:spcPct val="100000"/>
              </a:lnSpc>
              <a:spcBef>
                <a:spcPts val="600"/>
              </a:spcBef>
              <a:spcAft>
                <a:spcPts val="0"/>
              </a:spcAft>
              <a:buClr>
                <a:schemeClr val="dk1"/>
              </a:buClr>
              <a:buSzPts val="1600"/>
              <a:buFont typeface="Arial"/>
              <a:buChar char="•"/>
              <a:defRPr sz="1600"/>
            </a:lvl1pPr>
            <a:lvl2pPr indent="-342900" lvl="1" marL="914400" algn="l">
              <a:lnSpc>
                <a:spcPct val="120000"/>
              </a:lnSpc>
              <a:spcBef>
                <a:spcPts val="499"/>
              </a:spcBef>
              <a:spcAft>
                <a:spcPts val="0"/>
              </a:spcAft>
              <a:buClr>
                <a:schemeClr val="dk1"/>
              </a:buClr>
              <a:buSzPts val="1800"/>
              <a:buChar char="•"/>
              <a:defRPr/>
            </a:lvl2pPr>
            <a:lvl3pPr indent="-342900" lvl="2" marL="1371600" algn="l">
              <a:lnSpc>
                <a:spcPct val="120000"/>
              </a:lnSpc>
              <a:spcBef>
                <a:spcPts val="499"/>
              </a:spcBef>
              <a:spcAft>
                <a:spcPts val="0"/>
              </a:spcAft>
              <a:buClr>
                <a:schemeClr val="dk1"/>
              </a:buClr>
              <a:buSzPts val="1800"/>
              <a:buChar char="•"/>
              <a:defRPr/>
            </a:lvl3pPr>
            <a:lvl4pPr indent="-342900" lvl="3" marL="1828800" algn="l">
              <a:lnSpc>
                <a:spcPct val="120000"/>
              </a:lnSpc>
              <a:spcBef>
                <a:spcPts val="499"/>
              </a:spcBef>
              <a:spcAft>
                <a:spcPts val="0"/>
              </a:spcAft>
              <a:buClr>
                <a:schemeClr val="dk1"/>
              </a:buClr>
              <a:buSzPts val="1800"/>
              <a:buChar char="•"/>
              <a:defRPr/>
            </a:lvl4pPr>
            <a:lvl5pPr indent="-342900" lvl="4" marL="2286000" algn="l">
              <a:lnSpc>
                <a:spcPct val="120000"/>
              </a:lnSpc>
              <a:spcBef>
                <a:spcPts val="499"/>
              </a:spcBef>
              <a:spcAft>
                <a:spcPts val="0"/>
              </a:spcAft>
              <a:buClr>
                <a:schemeClr val="dk1"/>
              </a:buClr>
              <a:buSzPts val="1800"/>
              <a:buChar char="•"/>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howMasterSp="0">
  <p:cSld name="Break">
    <p:spTree>
      <p:nvGrpSpPr>
        <p:cNvPr id="159" name="Shape 159"/>
        <p:cNvGrpSpPr/>
        <p:nvPr/>
      </p:nvGrpSpPr>
      <p:grpSpPr>
        <a:xfrm>
          <a:off x="0" y="0"/>
          <a:ext cx="0" cy="0"/>
          <a:chOff x="0" y="0"/>
          <a:chExt cx="0" cy="0"/>
        </a:xfrm>
      </p:grpSpPr>
      <p:sp>
        <p:nvSpPr>
          <p:cNvPr id="160" name="Google Shape;160;p5"/>
          <p:cNvSpPr/>
          <p:nvPr>
            <p:ph idx="2" type="pic"/>
          </p:nvPr>
        </p:nvSpPr>
        <p:spPr>
          <a:xfrm>
            <a:off x="0" y="0"/>
            <a:ext cx="12192000" cy="6858000"/>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1" name="Google Shape;161;p5"/>
          <p:cNvSpPr txBox="1"/>
          <p:nvPr>
            <p:ph type="title"/>
          </p:nvPr>
        </p:nvSpPr>
        <p:spPr>
          <a:xfrm>
            <a:off x="2441575" y="2676493"/>
            <a:ext cx="7341129" cy="1036319"/>
          </a:xfrm>
          <a:prstGeom prst="rect">
            <a:avLst/>
          </a:prstGeom>
          <a:solidFill>
            <a:schemeClr val="lt1"/>
          </a:solidFill>
          <a:ln>
            <a:noFill/>
          </a:ln>
        </p:spPr>
        <p:txBody>
          <a:bodyPr anchorCtr="0" anchor="t" bIns="0" lIns="0" spcFirstLastPara="1" rIns="0" wrap="square" tIns="108000">
            <a:noAutofit/>
          </a:bodyPr>
          <a:lstStyle>
            <a:lvl1pPr lvl="0" algn="ctr">
              <a:lnSpc>
                <a:spcPct val="100000"/>
              </a:lnSpc>
              <a:spcBef>
                <a:spcPts val="0"/>
              </a:spcBef>
              <a:spcAft>
                <a:spcPts val="0"/>
              </a:spcAft>
              <a:buClr>
                <a:schemeClr val="dk1"/>
              </a:buClr>
              <a:buSzPts val="2800"/>
              <a:buFont typeface="Arial"/>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62" name="Google Shape;162;p5"/>
          <p:cNvGrpSpPr/>
          <p:nvPr/>
        </p:nvGrpSpPr>
        <p:grpSpPr>
          <a:xfrm>
            <a:off x="5489575" y="5903913"/>
            <a:ext cx="1243013" cy="815975"/>
            <a:chOff x="3458" y="3719"/>
            <a:chExt cx="783" cy="514"/>
          </a:xfrm>
        </p:grpSpPr>
        <p:sp>
          <p:nvSpPr>
            <p:cNvPr id="163" name="Google Shape;163;p5"/>
            <p:cNvSpPr/>
            <p:nvPr/>
          </p:nvSpPr>
          <p:spPr>
            <a:xfrm>
              <a:off x="3460" y="3719"/>
              <a:ext cx="779" cy="5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5"/>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 name="Google Shape;165;p5"/>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5"/>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5"/>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5"/>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5"/>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5"/>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 name="Google Shape;171;p5"/>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5"/>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5"/>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5"/>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5"/>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5"/>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5"/>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5"/>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5"/>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5"/>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5"/>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5"/>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5"/>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5"/>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5"/>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5"/>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5"/>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5"/>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5"/>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5"/>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5"/>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5"/>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5"/>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5"/>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5"/>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5"/>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5"/>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5"/>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5"/>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5"/>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5"/>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5"/>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5"/>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5"/>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5"/>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5"/>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5"/>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5"/>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5"/>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5"/>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5"/>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5"/>
            <p:cNvSpPr/>
            <p:nvPr/>
          </p:nvSpPr>
          <p:spPr>
            <a:xfrm>
              <a:off x="3832" y="3731"/>
              <a:ext cx="132" cy="259"/>
            </a:xfrm>
            <a:custGeom>
              <a:rect b="b" l="l" r="r" t="t"/>
              <a:pathLst>
                <a:path extrusionOk="0" h="151" w="77">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5"/>
            <p:cNvSpPr/>
            <p:nvPr/>
          </p:nvSpPr>
          <p:spPr>
            <a:xfrm>
              <a:off x="3755" y="3724"/>
              <a:ext cx="159" cy="281"/>
            </a:xfrm>
            <a:custGeom>
              <a:rect b="b" l="l" r="r" t="t"/>
              <a:pathLst>
                <a:path extrusionOk="0" h="164" w="93">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5"/>
            <p:cNvSpPr/>
            <p:nvPr/>
          </p:nvSpPr>
          <p:spPr>
            <a:xfrm>
              <a:off x="3694" y="3721"/>
              <a:ext cx="212" cy="228"/>
            </a:xfrm>
            <a:custGeom>
              <a:rect b="b" l="l" r="r" t="t"/>
              <a:pathLst>
                <a:path extrusionOk="0" h="133" w="124">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ullets">
  <p:cSld name="Blank w. bullets">
    <p:spTree>
      <p:nvGrpSpPr>
        <p:cNvPr id="215" name="Shape 215"/>
        <p:cNvGrpSpPr/>
        <p:nvPr/>
      </p:nvGrpSpPr>
      <p:grpSpPr>
        <a:xfrm>
          <a:off x="0" y="0"/>
          <a:ext cx="0" cy="0"/>
          <a:chOff x="0" y="0"/>
          <a:chExt cx="0" cy="0"/>
        </a:xfrm>
      </p:grpSpPr>
      <p:sp>
        <p:nvSpPr>
          <p:cNvPr id="216" name="Google Shape;216;p6"/>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1000">
                <a:solidFill>
                  <a:schemeClr val="dk1"/>
                </a:solidFill>
                <a:latin typeface="Arial"/>
                <a:ea typeface="Arial"/>
                <a:cs typeface="Arial"/>
                <a:sym typeface="Arial"/>
              </a:defRPr>
            </a:lvl1pPr>
            <a:lvl2pPr indent="0" lvl="1" marL="0" algn="r">
              <a:spcBef>
                <a:spcPts val="0"/>
              </a:spcBef>
              <a:buNone/>
              <a:defRPr b="1" i="0" sz="1000">
                <a:solidFill>
                  <a:schemeClr val="dk1"/>
                </a:solidFill>
                <a:latin typeface="Arial"/>
                <a:ea typeface="Arial"/>
                <a:cs typeface="Arial"/>
                <a:sym typeface="Arial"/>
              </a:defRPr>
            </a:lvl2pPr>
            <a:lvl3pPr indent="0" lvl="2" marL="0" algn="r">
              <a:spcBef>
                <a:spcPts val="0"/>
              </a:spcBef>
              <a:buNone/>
              <a:defRPr b="1" i="0" sz="1000">
                <a:solidFill>
                  <a:schemeClr val="dk1"/>
                </a:solidFill>
                <a:latin typeface="Arial"/>
                <a:ea typeface="Arial"/>
                <a:cs typeface="Arial"/>
                <a:sym typeface="Arial"/>
              </a:defRPr>
            </a:lvl3pPr>
            <a:lvl4pPr indent="0" lvl="3" marL="0" algn="r">
              <a:spcBef>
                <a:spcPts val="0"/>
              </a:spcBef>
              <a:buNone/>
              <a:defRPr b="1" i="0" sz="1000">
                <a:solidFill>
                  <a:schemeClr val="dk1"/>
                </a:solidFill>
                <a:latin typeface="Arial"/>
                <a:ea typeface="Arial"/>
                <a:cs typeface="Arial"/>
                <a:sym typeface="Arial"/>
              </a:defRPr>
            </a:lvl4pPr>
            <a:lvl5pPr indent="0" lvl="4" marL="0" algn="r">
              <a:spcBef>
                <a:spcPts val="0"/>
              </a:spcBef>
              <a:buNone/>
              <a:defRPr b="1" i="0" sz="1000">
                <a:solidFill>
                  <a:schemeClr val="dk1"/>
                </a:solidFill>
                <a:latin typeface="Arial"/>
                <a:ea typeface="Arial"/>
                <a:cs typeface="Arial"/>
                <a:sym typeface="Arial"/>
              </a:defRPr>
            </a:lvl5pPr>
            <a:lvl6pPr indent="0" lvl="5" marL="0" algn="r">
              <a:spcBef>
                <a:spcPts val="0"/>
              </a:spcBef>
              <a:buNone/>
              <a:defRPr b="1" i="0" sz="1000">
                <a:solidFill>
                  <a:schemeClr val="dk1"/>
                </a:solidFill>
                <a:latin typeface="Arial"/>
                <a:ea typeface="Arial"/>
                <a:cs typeface="Arial"/>
                <a:sym typeface="Arial"/>
              </a:defRPr>
            </a:lvl6pPr>
            <a:lvl7pPr indent="0" lvl="6" marL="0" algn="r">
              <a:spcBef>
                <a:spcPts val="0"/>
              </a:spcBef>
              <a:buNone/>
              <a:defRPr b="1" i="0" sz="1000">
                <a:solidFill>
                  <a:schemeClr val="dk1"/>
                </a:solidFill>
                <a:latin typeface="Arial"/>
                <a:ea typeface="Arial"/>
                <a:cs typeface="Arial"/>
                <a:sym typeface="Arial"/>
              </a:defRPr>
            </a:lvl7pPr>
            <a:lvl8pPr indent="0" lvl="7" marL="0" algn="r">
              <a:spcBef>
                <a:spcPts val="0"/>
              </a:spcBef>
              <a:buNone/>
              <a:defRPr b="1" i="0" sz="1000">
                <a:solidFill>
                  <a:schemeClr val="dk1"/>
                </a:solidFill>
                <a:latin typeface="Arial"/>
                <a:ea typeface="Arial"/>
                <a:cs typeface="Arial"/>
                <a:sym typeface="Arial"/>
              </a:defRPr>
            </a:lvl8pPr>
            <a:lvl9pPr indent="0" lvl="8" marL="0" algn="r">
              <a:spcBef>
                <a:spcPts val="0"/>
              </a:spcBef>
              <a:buNone/>
              <a:defRPr b="1"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6"/>
          <p:cNvSpPr txBox="1"/>
          <p:nvPr>
            <p:ph type="title"/>
          </p:nvPr>
        </p:nvSpPr>
        <p:spPr>
          <a:xfrm>
            <a:off x="587374" y="370290"/>
            <a:ext cx="5108575" cy="1474385"/>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6"/>
          <p:cNvSpPr txBox="1"/>
          <p:nvPr>
            <p:ph idx="1" type="body"/>
          </p:nvPr>
        </p:nvSpPr>
        <p:spPr>
          <a:xfrm>
            <a:off x="587375" y="2065337"/>
            <a:ext cx="10752512" cy="3703696"/>
          </a:xfrm>
          <a:prstGeom prst="rect">
            <a:avLst/>
          </a:prstGeom>
          <a:noFill/>
          <a:ln>
            <a:noFill/>
          </a:ln>
        </p:spPr>
        <p:txBody>
          <a:bodyPr anchorCtr="0" anchor="t" bIns="45700" lIns="0" spcFirstLastPara="1" rIns="0" wrap="square" tIns="45700">
            <a:noAutofit/>
          </a:bodyPr>
          <a:lstStyle>
            <a:lvl1pPr indent="-330200" lvl="0" marL="457200" algn="l">
              <a:lnSpc>
                <a:spcPct val="120000"/>
              </a:lnSpc>
              <a:spcBef>
                <a:spcPts val="1000"/>
              </a:spcBef>
              <a:spcAft>
                <a:spcPts val="0"/>
              </a:spcAft>
              <a:buClr>
                <a:schemeClr val="dk1"/>
              </a:buClr>
              <a:buSzPts val="1600"/>
              <a:buFont typeface="Arial"/>
              <a:buChar char="•"/>
              <a:defRPr/>
            </a:lvl1pPr>
            <a:lvl2pPr indent="-342900" lvl="1" marL="914400" algn="l">
              <a:lnSpc>
                <a:spcPct val="120000"/>
              </a:lnSpc>
              <a:spcBef>
                <a:spcPts val="499"/>
              </a:spcBef>
              <a:spcAft>
                <a:spcPts val="0"/>
              </a:spcAft>
              <a:buClr>
                <a:schemeClr val="dk1"/>
              </a:buClr>
              <a:buSzPts val="1800"/>
              <a:buChar char="•"/>
              <a:defRPr/>
            </a:lvl2pPr>
            <a:lvl3pPr indent="-342900" lvl="2" marL="1371600" algn="l">
              <a:lnSpc>
                <a:spcPct val="120000"/>
              </a:lnSpc>
              <a:spcBef>
                <a:spcPts val="499"/>
              </a:spcBef>
              <a:spcAft>
                <a:spcPts val="0"/>
              </a:spcAft>
              <a:buClr>
                <a:schemeClr val="dk1"/>
              </a:buClr>
              <a:buSzPts val="1800"/>
              <a:buChar char="•"/>
              <a:defRPr/>
            </a:lvl3pPr>
            <a:lvl4pPr indent="-342900" lvl="3" marL="1828800" algn="l">
              <a:lnSpc>
                <a:spcPct val="120000"/>
              </a:lnSpc>
              <a:spcBef>
                <a:spcPts val="499"/>
              </a:spcBef>
              <a:spcAft>
                <a:spcPts val="0"/>
              </a:spcAft>
              <a:buClr>
                <a:schemeClr val="dk1"/>
              </a:buClr>
              <a:buSzPts val="1800"/>
              <a:buChar char="•"/>
              <a:defRPr/>
            </a:lvl4pPr>
            <a:lvl5pPr indent="-342900" lvl="4" marL="2286000" algn="l">
              <a:lnSpc>
                <a:spcPct val="120000"/>
              </a:lnSpc>
              <a:spcBef>
                <a:spcPts val="499"/>
              </a:spcBef>
              <a:spcAft>
                <a:spcPts val="0"/>
              </a:spcAft>
              <a:buClr>
                <a:schemeClr val="dk1"/>
              </a:buClr>
              <a:buSzPts val="1800"/>
              <a:buChar char="•"/>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 + bullets">
  <p:cSld name="Web + bullets">
    <p:spTree>
      <p:nvGrpSpPr>
        <p:cNvPr id="219" name="Shape 219"/>
        <p:cNvGrpSpPr/>
        <p:nvPr/>
      </p:nvGrpSpPr>
      <p:grpSpPr>
        <a:xfrm>
          <a:off x="0" y="0"/>
          <a:ext cx="0" cy="0"/>
          <a:chOff x="0" y="0"/>
          <a:chExt cx="0" cy="0"/>
        </a:xfrm>
      </p:grpSpPr>
      <p:sp>
        <p:nvSpPr>
          <p:cNvPr id="220" name="Google Shape;220;p7"/>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grpSp>
        <p:nvGrpSpPr>
          <p:cNvPr id="221" name="Google Shape;221;p7"/>
          <p:cNvGrpSpPr/>
          <p:nvPr/>
        </p:nvGrpSpPr>
        <p:grpSpPr>
          <a:xfrm>
            <a:off x="0" y="657225"/>
            <a:ext cx="405154" cy="1182460"/>
            <a:chOff x="320675" y="2816225"/>
            <a:chExt cx="350838" cy="1023938"/>
          </a:xfrm>
        </p:grpSpPr>
        <p:sp>
          <p:nvSpPr>
            <p:cNvPr id="222" name="Google Shape;222;p7"/>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7"/>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7"/>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 name="Google Shape;225;p7"/>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7"/>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p7"/>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7"/>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p7"/>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 name="Google Shape;230;p7"/>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 name="Google Shape;231;p7"/>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2" name="Google Shape;232;p7"/>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7"/>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7"/>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5" name="Google Shape;235;p7"/>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 name="Google Shape;236;p7"/>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 name="Google Shape;237;p7"/>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8" name="Google Shape;238;p7"/>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p7"/>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0" name="Google Shape;240;p7"/>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1" name="Google Shape;241;p7"/>
          <p:cNvSpPr txBox="1"/>
          <p:nvPr>
            <p:ph type="title"/>
          </p:nvPr>
        </p:nvSpPr>
        <p:spPr>
          <a:xfrm>
            <a:off x="587375" y="370764"/>
            <a:ext cx="4516438" cy="1473911"/>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2" name="Google Shape;242;p7"/>
          <p:cNvPicPr preferRelativeResize="0"/>
          <p:nvPr/>
        </p:nvPicPr>
        <p:blipFill rotWithShape="1">
          <a:blip r:embed="rId2">
            <a:alphaModFix/>
          </a:blip>
          <a:srcRect b="0" l="0" r="0" t="0"/>
          <a:stretch/>
        </p:blipFill>
        <p:spPr>
          <a:xfrm>
            <a:off x="5670792" y="820387"/>
            <a:ext cx="6943368" cy="5825654"/>
          </a:xfrm>
          <a:prstGeom prst="rect">
            <a:avLst/>
          </a:prstGeom>
          <a:noFill/>
          <a:ln>
            <a:noFill/>
          </a:ln>
        </p:spPr>
      </p:pic>
      <p:sp>
        <p:nvSpPr>
          <p:cNvPr id="243" name="Google Shape;243;p7"/>
          <p:cNvSpPr/>
          <p:nvPr>
            <p:ph idx="2" type="pic"/>
          </p:nvPr>
        </p:nvSpPr>
        <p:spPr>
          <a:xfrm>
            <a:off x="5953820" y="1240418"/>
            <a:ext cx="6238180" cy="3503032"/>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4" name="Google Shape;244;p7"/>
          <p:cNvSpPr txBox="1"/>
          <p:nvPr>
            <p:ph idx="1" type="body"/>
          </p:nvPr>
        </p:nvSpPr>
        <p:spPr>
          <a:xfrm>
            <a:off x="587375" y="2065337"/>
            <a:ext cx="4516438" cy="3243263"/>
          </a:xfrm>
          <a:prstGeom prst="rect">
            <a:avLst/>
          </a:prstGeom>
          <a:noFill/>
          <a:ln>
            <a:noFill/>
          </a:ln>
        </p:spPr>
        <p:txBody>
          <a:bodyPr anchorCtr="0" anchor="t" bIns="45700" lIns="0" spcFirstLastPara="1" rIns="0" wrap="square" tIns="45700">
            <a:noAutofit/>
          </a:bodyPr>
          <a:lstStyle>
            <a:lvl1pPr indent="-330200" lvl="0" marL="457200" algn="l">
              <a:lnSpc>
                <a:spcPct val="120000"/>
              </a:lnSpc>
              <a:spcBef>
                <a:spcPts val="1000"/>
              </a:spcBef>
              <a:spcAft>
                <a:spcPts val="0"/>
              </a:spcAft>
              <a:buClr>
                <a:schemeClr val="dk1"/>
              </a:buClr>
              <a:buSzPts val="1600"/>
              <a:buFont typeface="Arial"/>
              <a:buChar char="•"/>
              <a:defRPr/>
            </a:lvl1pPr>
            <a:lvl2pPr indent="-342900" lvl="1" marL="914400" algn="l">
              <a:lnSpc>
                <a:spcPct val="120000"/>
              </a:lnSpc>
              <a:spcBef>
                <a:spcPts val="499"/>
              </a:spcBef>
              <a:spcAft>
                <a:spcPts val="0"/>
              </a:spcAft>
              <a:buClr>
                <a:schemeClr val="dk1"/>
              </a:buClr>
              <a:buSzPts val="1800"/>
              <a:buChar char="•"/>
              <a:defRPr/>
            </a:lvl2pPr>
            <a:lvl3pPr indent="-342900" lvl="2" marL="1371600" algn="l">
              <a:lnSpc>
                <a:spcPct val="120000"/>
              </a:lnSpc>
              <a:spcBef>
                <a:spcPts val="499"/>
              </a:spcBef>
              <a:spcAft>
                <a:spcPts val="0"/>
              </a:spcAft>
              <a:buClr>
                <a:schemeClr val="dk1"/>
              </a:buClr>
              <a:buSzPts val="1800"/>
              <a:buChar char="•"/>
              <a:defRPr/>
            </a:lvl3pPr>
            <a:lvl4pPr indent="-342900" lvl="3" marL="1828800" algn="l">
              <a:lnSpc>
                <a:spcPct val="120000"/>
              </a:lnSpc>
              <a:spcBef>
                <a:spcPts val="499"/>
              </a:spcBef>
              <a:spcAft>
                <a:spcPts val="0"/>
              </a:spcAft>
              <a:buClr>
                <a:schemeClr val="dk1"/>
              </a:buClr>
              <a:buSzPts val="1800"/>
              <a:buChar char="•"/>
              <a:defRPr/>
            </a:lvl4pPr>
            <a:lvl5pPr indent="-342900" lvl="4" marL="2286000" algn="l">
              <a:lnSpc>
                <a:spcPct val="120000"/>
              </a:lnSpc>
              <a:spcBef>
                <a:spcPts val="499"/>
              </a:spcBef>
              <a:spcAft>
                <a:spcPts val="0"/>
              </a:spcAft>
              <a:buClr>
                <a:schemeClr val="dk1"/>
              </a:buClr>
              <a:buSzPts val="1800"/>
              <a:buChar char="•"/>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 Right">
  <p:cSld name="Diagram - Right">
    <p:spTree>
      <p:nvGrpSpPr>
        <p:cNvPr id="245" name="Shape 245"/>
        <p:cNvGrpSpPr/>
        <p:nvPr/>
      </p:nvGrpSpPr>
      <p:grpSpPr>
        <a:xfrm>
          <a:off x="0" y="0"/>
          <a:ext cx="0" cy="0"/>
          <a:chOff x="0" y="0"/>
          <a:chExt cx="0" cy="0"/>
        </a:xfrm>
      </p:grpSpPr>
      <p:sp>
        <p:nvSpPr>
          <p:cNvPr id="246" name="Google Shape;246;p8"/>
          <p:cNvSpPr txBox="1"/>
          <p:nvPr>
            <p:ph type="title"/>
          </p:nvPr>
        </p:nvSpPr>
        <p:spPr>
          <a:xfrm>
            <a:off x="587374" y="367628"/>
            <a:ext cx="4886993" cy="1621619"/>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8"/>
          <p:cNvSpPr/>
          <p:nvPr>
            <p:ph idx="2" type="chart"/>
          </p:nvPr>
        </p:nvSpPr>
        <p:spPr>
          <a:xfrm>
            <a:off x="6096000" y="2262579"/>
            <a:ext cx="5524500" cy="3572737"/>
          </a:xfrm>
          <a:prstGeom prst="rect">
            <a:avLst/>
          </a:prstGeom>
          <a:noFill/>
          <a:ln>
            <a:noFill/>
          </a:ln>
        </p:spPr>
        <p:txBody>
          <a:bodyPr anchorCtr="0" anchor="t" bIns="45700" lIns="0" spcFirstLastPara="1" rIns="0" wrap="square" tIns="45700">
            <a:noAutofit/>
          </a:bodyPr>
          <a:lstStyle>
            <a:lvl1pPr lvl="0" marR="0" rtl="0" algn="l">
              <a:lnSpc>
                <a:spcPct val="12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8" name="Google Shape;248;p8"/>
          <p:cNvSpPr txBox="1"/>
          <p:nvPr>
            <p:ph idx="1" type="body"/>
          </p:nvPr>
        </p:nvSpPr>
        <p:spPr>
          <a:xfrm>
            <a:off x="587375" y="2262579"/>
            <a:ext cx="4886992" cy="3572737"/>
          </a:xfrm>
          <a:prstGeom prst="rect">
            <a:avLst/>
          </a:prstGeom>
          <a:noFill/>
          <a:ln>
            <a:noFill/>
          </a:ln>
        </p:spPr>
        <p:txBody>
          <a:bodyPr anchorCtr="0" anchor="t" bIns="45700" lIns="0" spcFirstLastPara="1" rIns="0" wrap="square" tIns="45700">
            <a:noAutofit/>
          </a:bodyPr>
          <a:lstStyle>
            <a:lvl1pPr indent="-342900" lvl="0" marL="457200" algn="l">
              <a:lnSpc>
                <a:spcPct val="120000"/>
              </a:lnSpc>
              <a:spcBef>
                <a:spcPts val="1000"/>
              </a:spcBef>
              <a:spcAft>
                <a:spcPts val="0"/>
              </a:spcAft>
              <a:buClr>
                <a:schemeClr val="dk1"/>
              </a:buClr>
              <a:buSzPts val="1800"/>
              <a:buChar char="•"/>
              <a:defRPr/>
            </a:lvl1pPr>
            <a:lvl2pPr indent="-330200" lvl="1" marL="914400" algn="l">
              <a:lnSpc>
                <a:spcPct val="120000"/>
              </a:lnSpc>
              <a:spcBef>
                <a:spcPts val="499"/>
              </a:spcBef>
              <a:spcAft>
                <a:spcPts val="0"/>
              </a:spcAft>
              <a:buClr>
                <a:schemeClr val="dk1"/>
              </a:buClr>
              <a:buSzPts val="1600"/>
              <a:buFont typeface="Arial"/>
              <a:buChar char="•"/>
              <a:defRPr sz="1600"/>
            </a:lvl2pPr>
            <a:lvl3pPr indent="-342900" lvl="2" marL="1371600" algn="l">
              <a:lnSpc>
                <a:spcPct val="120000"/>
              </a:lnSpc>
              <a:spcBef>
                <a:spcPts val="499"/>
              </a:spcBef>
              <a:spcAft>
                <a:spcPts val="0"/>
              </a:spcAft>
              <a:buClr>
                <a:schemeClr val="dk1"/>
              </a:buClr>
              <a:buSzPts val="1800"/>
              <a:buChar char="•"/>
              <a:defRPr/>
            </a:lvl3pPr>
            <a:lvl4pPr indent="-342900" lvl="3" marL="1828800" algn="l">
              <a:lnSpc>
                <a:spcPct val="120000"/>
              </a:lnSpc>
              <a:spcBef>
                <a:spcPts val="499"/>
              </a:spcBef>
              <a:spcAft>
                <a:spcPts val="0"/>
              </a:spcAft>
              <a:buClr>
                <a:schemeClr val="dk1"/>
              </a:buClr>
              <a:buSzPts val="1800"/>
              <a:buChar char="•"/>
              <a:defRPr/>
            </a:lvl4pPr>
            <a:lvl5pPr indent="-342900" lvl="4" marL="2286000" algn="l">
              <a:lnSpc>
                <a:spcPct val="120000"/>
              </a:lnSpc>
              <a:spcBef>
                <a:spcPts val="499"/>
              </a:spcBef>
              <a:spcAft>
                <a:spcPts val="0"/>
              </a:spcAft>
              <a:buClr>
                <a:schemeClr val="dk1"/>
              </a:buClr>
              <a:buSzPts val="1800"/>
              <a:buChar char="•"/>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sp>
        <p:nvSpPr>
          <p:cNvPr id="249" name="Google Shape;249;p8"/>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b="1" i="0" sz="1000">
                <a:solidFill>
                  <a:schemeClr val="dk1"/>
                </a:solidFill>
                <a:latin typeface="Arial"/>
                <a:ea typeface="Arial"/>
                <a:cs typeface="Arial"/>
                <a:sym typeface="Arial"/>
              </a:defRPr>
            </a:lvl1pPr>
            <a:lvl2pPr indent="0" lvl="1" marL="0" algn="r">
              <a:spcBef>
                <a:spcPts val="0"/>
              </a:spcBef>
              <a:buNone/>
              <a:defRPr b="1" i="0" sz="1000">
                <a:solidFill>
                  <a:schemeClr val="dk1"/>
                </a:solidFill>
                <a:latin typeface="Arial"/>
                <a:ea typeface="Arial"/>
                <a:cs typeface="Arial"/>
                <a:sym typeface="Arial"/>
              </a:defRPr>
            </a:lvl2pPr>
            <a:lvl3pPr indent="0" lvl="2" marL="0" algn="r">
              <a:spcBef>
                <a:spcPts val="0"/>
              </a:spcBef>
              <a:buNone/>
              <a:defRPr b="1" i="0" sz="1000">
                <a:solidFill>
                  <a:schemeClr val="dk1"/>
                </a:solidFill>
                <a:latin typeface="Arial"/>
                <a:ea typeface="Arial"/>
                <a:cs typeface="Arial"/>
                <a:sym typeface="Arial"/>
              </a:defRPr>
            </a:lvl3pPr>
            <a:lvl4pPr indent="0" lvl="3" marL="0" algn="r">
              <a:spcBef>
                <a:spcPts val="0"/>
              </a:spcBef>
              <a:buNone/>
              <a:defRPr b="1" i="0" sz="1000">
                <a:solidFill>
                  <a:schemeClr val="dk1"/>
                </a:solidFill>
                <a:latin typeface="Arial"/>
                <a:ea typeface="Arial"/>
                <a:cs typeface="Arial"/>
                <a:sym typeface="Arial"/>
              </a:defRPr>
            </a:lvl4pPr>
            <a:lvl5pPr indent="0" lvl="4" marL="0" algn="r">
              <a:spcBef>
                <a:spcPts val="0"/>
              </a:spcBef>
              <a:buNone/>
              <a:defRPr b="1" i="0" sz="1000">
                <a:solidFill>
                  <a:schemeClr val="dk1"/>
                </a:solidFill>
                <a:latin typeface="Arial"/>
                <a:ea typeface="Arial"/>
                <a:cs typeface="Arial"/>
                <a:sym typeface="Arial"/>
              </a:defRPr>
            </a:lvl5pPr>
            <a:lvl6pPr indent="0" lvl="5" marL="0" algn="r">
              <a:spcBef>
                <a:spcPts val="0"/>
              </a:spcBef>
              <a:buNone/>
              <a:defRPr b="1" i="0" sz="1000">
                <a:solidFill>
                  <a:schemeClr val="dk1"/>
                </a:solidFill>
                <a:latin typeface="Arial"/>
                <a:ea typeface="Arial"/>
                <a:cs typeface="Arial"/>
                <a:sym typeface="Arial"/>
              </a:defRPr>
            </a:lvl6pPr>
            <a:lvl7pPr indent="0" lvl="6" marL="0" algn="r">
              <a:spcBef>
                <a:spcPts val="0"/>
              </a:spcBef>
              <a:buNone/>
              <a:defRPr b="1" i="0" sz="1000">
                <a:solidFill>
                  <a:schemeClr val="dk1"/>
                </a:solidFill>
                <a:latin typeface="Arial"/>
                <a:ea typeface="Arial"/>
                <a:cs typeface="Arial"/>
                <a:sym typeface="Arial"/>
              </a:defRPr>
            </a:lvl7pPr>
            <a:lvl8pPr indent="0" lvl="7" marL="0" algn="r">
              <a:spcBef>
                <a:spcPts val="0"/>
              </a:spcBef>
              <a:buNone/>
              <a:defRPr b="1" i="0" sz="1000">
                <a:solidFill>
                  <a:schemeClr val="dk1"/>
                </a:solidFill>
                <a:latin typeface="Arial"/>
                <a:ea typeface="Arial"/>
                <a:cs typeface="Arial"/>
                <a:sym typeface="Arial"/>
              </a:defRPr>
            </a:lvl8pPr>
            <a:lvl9pPr indent="0" lvl="8" marL="0" algn="r">
              <a:spcBef>
                <a:spcPts val="0"/>
              </a:spcBef>
              <a:buNone/>
              <a:defRPr b="1" i="0"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x Picture right - Blue" showMasterSp="0">
  <p:cSld name="1 x Picture right - Blue">
    <p:spTree>
      <p:nvGrpSpPr>
        <p:cNvPr id="250" name="Shape 250"/>
        <p:cNvGrpSpPr/>
        <p:nvPr/>
      </p:nvGrpSpPr>
      <p:grpSpPr>
        <a:xfrm>
          <a:off x="0" y="0"/>
          <a:ext cx="0" cy="0"/>
          <a:chOff x="0" y="0"/>
          <a:chExt cx="0" cy="0"/>
        </a:xfrm>
      </p:grpSpPr>
      <p:sp>
        <p:nvSpPr>
          <p:cNvPr id="251" name="Google Shape;251;p9"/>
          <p:cNvSpPr/>
          <p:nvPr/>
        </p:nvSpPr>
        <p:spPr>
          <a:xfrm>
            <a:off x="0" y="0"/>
            <a:ext cx="7427913"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9"/>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53" name="Google Shape;253;p9"/>
          <p:cNvSpPr/>
          <p:nvPr>
            <p:ph idx="2" type="pic"/>
          </p:nvPr>
        </p:nvSpPr>
        <p:spPr>
          <a:xfrm>
            <a:off x="7427913" y="0"/>
            <a:ext cx="4764087" cy="6858000"/>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4" name="Google Shape;254;p9"/>
          <p:cNvSpPr txBox="1"/>
          <p:nvPr>
            <p:ph type="title"/>
          </p:nvPr>
        </p:nvSpPr>
        <p:spPr>
          <a:xfrm>
            <a:off x="587374" y="373446"/>
            <a:ext cx="4683125" cy="1471230"/>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9"/>
          <p:cNvSpPr txBox="1"/>
          <p:nvPr>
            <p:ph idx="1" type="body"/>
          </p:nvPr>
        </p:nvSpPr>
        <p:spPr>
          <a:xfrm>
            <a:off x="583406" y="2101809"/>
            <a:ext cx="4687094" cy="3765591"/>
          </a:xfrm>
          <a:prstGeom prst="rect">
            <a:avLst/>
          </a:prstGeom>
          <a:noFill/>
          <a:ln>
            <a:noFill/>
          </a:ln>
        </p:spPr>
        <p:txBody>
          <a:bodyPr anchorCtr="0" anchor="t" bIns="45700" lIns="0" spcFirstLastPara="1" rIns="0" wrap="square" tIns="45700">
            <a:noAutofit/>
          </a:bodyPr>
          <a:lstStyle>
            <a:lvl1pPr indent="-330200" lvl="0" marL="457200" algn="l">
              <a:lnSpc>
                <a:spcPct val="120000"/>
              </a:lnSpc>
              <a:spcBef>
                <a:spcPts val="1000"/>
              </a:spcBef>
              <a:spcAft>
                <a:spcPts val="0"/>
              </a:spcAft>
              <a:buClr>
                <a:schemeClr val="lt1"/>
              </a:buClr>
              <a:buSzPts val="1600"/>
              <a:buFont typeface="Arial"/>
              <a:buChar char="•"/>
              <a:defRPr>
                <a:solidFill>
                  <a:schemeClr val="lt1"/>
                </a:solidFill>
              </a:defRPr>
            </a:lvl1pPr>
            <a:lvl2pPr indent="-317500" lvl="1" marL="914400" algn="l">
              <a:lnSpc>
                <a:spcPct val="120000"/>
              </a:lnSpc>
              <a:spcBef>
                <a:spcPts val="499"/>
              </a:spcBef>
              <a:spcAft>
                <a:spcPts val="0"/>
              </a:spcAft>
              <a:buClr>
                <a:schemeClr val="lt1"/>
              </a:buClr>
              <a:buSzPts val="1400"/>
              <a:buFont typeface="Arial"/>
              <a:buChar char="•"/>
              <a:defRPr>
                <a:solidFill>
                  <a:schemeClr val="lt1"/>
                </a:solidFill>
              </a:defRPr>
            </a:lvl2pPr>
            <a:lvl3pPr indent="-304800" lvl="2" marL="1371600" algn="l">
              <a:lnSpc>
                <a:spcPct val="120000"/>
              </a:lnSpc>
              <a:spcBef>
                <a:spcPts val="499"/>
              </a:spcBef>
              <a:spcAft>
                <a:spcPts val="0"/>
              </a:spcAft>
              <a:buClr>
                <a:schemeClr val="lt1"/>
              </a:buClr>
              <a:buSzPts val="1200"/>
              <a:buFont typeface="Arial"/>
              <a:buChar char="•"/>
              <a:defRPr>
                <a:solidFill>
                  <a:schemeClr val="lt1"/>
                </a:solidFill>
              </a:defRPr>
            </a:lvl3pPr>
            <a:lvl4pPr indent="-292100" lvl="3" marL="1828800" algn="l">
              <a:lnSpc>
                <a:spcPct val="120000"/>
              </a:lnSpc>
              <a:spcBef>
                <a:spcPts val="499"/>
              </a:spcBef>
              <a:spcAft>
                <a:spcPts val="0"/>
              </a:spcAft>
              <a:buClr>
                <a:schemeClr val="lt1"/>
              </a:buClr>
              <a:buSzPts val="1000"/>
              <a:buFont typeface="Arial"/>
              <a:buChar char="•"/>
              <a:defRPr>
                <a:solidFill>
                  <a:schemeClr val="lt1"/>
                </a:solidFill>
              </a:defRPr>
            </a:lvl4pPr>
            <a:lvl5pPr indent="-292100" lvl="4" marL="2286000" algn="l">
              <a:lnSpc>
                <a:spcPct val="120000"/>
              </a:lnSpc>
              <a:spcBef>
                <a:spcPts val="499"/>
              </a:spcBef>
              <a:spcAft>
                <a:spcPts val="0"/>
              </a:spcAft>
              <a:buClr>
                <a:schemeClr val="lt1"/>
              </a:buClr>
              <a:buSzPts val="1000"/>
              <a:buFont typeface="Arial"/>
              <a:buChar char="•"/>
              <a:defRPr>
                <a:solidFill>
                  <a:schemeClr val="lt1"/>
                </a:solidFill>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grpSp>
        <p:nvGrpSpPr>
          <p:cNvPr id="256" name="Google Shape;256;p9"/>
          <p:cNvGrpSpPr/>
          <p:nvPr/>
        </p:nvGrpSpPr>
        <p:grpSpPr>
          <a:xfrm>
            <a:off x="-3502" y="657225"/>
            <a:ext cx="405154" cy="1182460"/>
            <a:chOff x="-3502" y="657225"/>
            <a:chExt cx="405154" cy="1182460"/>
          </a:xfrm>
        </p:grpSpPr>
        <p:sp>
          <p:nvSpPr>
            <p:cNvPr id="257" name="Google Shape;257;p9"/>
            <p:cNvSpPr/>
            <p:nvPr/>
          </p:nvSpPr>
          <p:spPr>
            <a:xfrm>
              <a:off x="328321" y="1768187"/>
              <a:ext cx="73331" cy="71498"/>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9"/>
            <p:cNvSpPr/>
            <p:nvPr/>
          </p:nvSpPr>
          <p:spPr>
            <a:xfrm>
              <a:off x="236657" y="1685690"/>
              <a:ext cx="164995" cy="153995"/>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9"/>
            <p:cNvSpPr/>
            <p:nvPr/>
          </p:nvSpPr>
          <p:spPr>
            <a:xfrm>
              <a:off x="124827" y="1605026"/>
              <a:ext cx="276825" cy="234659"/>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0" name="Google Shape;260;p9"/>
            <p:cNvSpPr/>
            <p:nvPr/>
          </p:nvSpPr>
          <p:spPr>
            <a:xfrm>
              <a:off x="-3502" y="1526195"/>
              <a:ext cx="405154" cy="302490"/>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1" name="Google Shape;261;p9"/>
            <p:cNvSpPr/>
            <p:nvPr/>
          </p:nvSpPr>
          <p:spPr>
            <a:xfrm>
              <a:off x="-3502" y="1454698"/>
              <a:ext cx="405154" cy="287824"/>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2" name="Google Shape;262;p9"/>
            <p:cNvSpPr/>
            <p:nvPr/>
          </p:nvSpPr>
          <p:spPr>
            <a:xfrm>
              <a:off x="-3502" y="1379534"/>
              <a:ext cx="405154" cy="278657"/>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9"/>
            <p:cNvSpPr/>
            <p:nvPr/>
          </p:nvSpPr>
          <p:spPr>
            <a:xfrm>
              <a:off x="-3502" y="1311703"/>
              <a:ext cx="405154" cy="263991"/>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9"/>
            <p:cNvSpPr/>
            <p:nvPr/>
          </p:nvSpPr>
          <p:spPr>
            <a:xfrm>
              <a:off x="-3502" y="1243872"/>
              <a:ext cx="405154" cy="252991"/>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9"/>
            <p:cNvSpPr/>
            <p:nvPr/>
          </p:nvSpPr>
          <p:spPr>
            <a:xfrm>
              <a:off x="-3502" y="1174207"/>
              <a:ext cx="405154" cy="245658"/>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9"/>
            <p:cNvSpPr/>
            <p:nvPr/>
          </p:nvSpPr>
          <p:spPr>
            <a:xfrm>
              <a:off x="-3502" y="1110043"/>
              <a:ext cx="405154" cy="230992"/>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7" name="Google Shape;267;p9"/>
            <p:cNvSpPr/>
            <p:nvPr/>
          </p:nvSpPr>
          <p:spPr>
            <a:xfrm>
              <a:off x="-3502" y="1049545"/>
              <a:ext cx="405154" cy="219992"/>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9"/>
            <p:cNvSpPr/>
            <p:nvPr/>
          </p:nvSpPr>
          <p:spPr>
            <a:xfrm>
              <a:off x="-3502" y="989048"/>
              <a:ext cx="405154" cy="205326"/>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9"/>
            <p:cNvSpPr/>
            <p:nvPr/>
          </p:nvSpPr>
          <p:spPr>
            <a:xfrm>
              <a:off x="-3502" y="934049"/>
              <a:ext cx="405154" cy="188827"/>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9"/>
            <p:cNvSpPr/>
            <p:nvPr/>
          </p:nvSpPr>
          <p:spPr>
            <a:xfrm>
              <a:off x="-3502" y="873551"/>
              <a:ext cx="405154" cy="175994"/>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9"/>
            <p:cNvSpPr/>
            <p:nvPr/>
          </p:nvSpPr>
          <p:spPr>
            <a:xfrm>
              <a:off x="-3502" y="820387"/>
              <a:ext cx="405154" cy="161328"/>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2" name="Google Shape;272;p9"/>
            <p:cNvSpPr/>
            <p:nvPr/>
          </p:nvSpPr>
          <p:spPr>
            <a:xfrm>
              <a:off x="-3502" y="767221"/>
              <a:ext cx="405154" cy="146662"/>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3" name="Google Shape;273;p9"/>
            <p:cNvSpPr/>
            <p:nvPr/>
          </p:nvSpPr>
          <p:spPr>
            <a:xfrm>
              <a:off x="-3502" y="714057"/>
              <a:ext cx="405154" cy="131995"/>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9"/>
            <p:cNvSpPr/>
            <p:nvPr/>
          </p:nvSpPr>
          <p:spPr>
            <a:xfrm>
              <a:off x="-3502" y="660892"/>
              <a:ext cx="405154" cy="124662"/>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5" name="Google Shape;275;p9"/>
            <p:cNvSpPr/>
            <p:nvPr/>
          </p:nvSpPr>
          <p:spPr>
            <a:xfrm>
              <a:off x="-3502" y="657225"/>
              <a:ext cx="328157" cy="64165"/>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pic>
        <p:nvPicPr>
          <p:cNvPr id="276" name="Google Shape;276;p9"/>
          <p:cNvPicPr preferRelativeResize="0"/>
          <p:nvPr/>
        </p:nvPicPr>
        <p:blipFill rotWithShape="1">
          <a:blip r:embed="rId2">
            <a:alphaModFix/>
          </a:blip>
          <a:srcRect b="0" l="0" r="0" t="0"/>
          <a:stretch/>
        </p:blipFill>
        <p:spPr>
          <a:xfrm>
            <a:off x="5386013" y="5803019"/>
            <a:ext cx="1452866" cy="102296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right - Blue" showMasterSp="0">
  <p:cSld name="Big picture right - Blue">
    <p:spTree>
      <p:nvGrpSpPr>
        <p:cNvPr id="277" name="Shape 277"/>
        <p:cNvGrpSpPr/>
        <p:nvPr/>
      </p:nvGrpSpPr>
      <p:grpSpPr>
        <a:xfrm>
          <a:off x="0" y="0"/>
          <a:ext cx="0" cy="0"/>
          <a:chOff x="0" y="0"/>
          <a:chExt cx="0" cy="0"/>
        </a:xfrm>
      </p:grpSpPr>
      <p:sp>
        <p:nvSpPr>
          <p:cNvPr id="278" name="Google Shape;278;p10"/>
          <p:cNvSpPr/>
          <p:nvPr/>
        </p:nvSpPr>
        <p:spPr>
          <a:xfrm>
            <a:off x="1" y="0"/>
            <a:ext cx="5270499"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10"/>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280" name="Google Shape;280;p10"/>
          <p:cNvSpPr txBox="1"/>
          <p:nvPr>
            <p:ph type="title"/>
          </p:nvPr>
        </p:nvSpPr>
        <p:spPr>
          <a:xfrm>
            <a:off x="587375" y="373446"/>
            <a:ext cx="4454526" cy="1471230"/>
          </a:xfrm>
          <a:prstGeom prst="rect">
            <a:avLst/>
          </a:prstGeom>
          <a:noFill/>
          <a:ln>
            <a:noFill/>
          </a:ln>
        </p:spPr>
        <p:txBody>
          <a:bodyPr anchorCtr="0" anchor="t" bIns="0" lIns="0" spcFirstLastPara="1" rIns="0" wrap="square" tIns="192000">
            <a:noAutofit/>
          </a:bodyPr>
          <a:lstStyle>
            <a:lvl1pPr lvl="0" algn="l">
              <a:lnSpc>
                <a:spcPct val="10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81" name="Google Shape;281;p10"/>
          <p:cNvGrpSpPr/>
          <p:nvPr/>
        </p:nvGrpSpPr>
        <p:grpSpPr>
          <a:xfrm>
            <a:off x="5466450" y="6027162"/>
            <a:ext cx="1272706" cy="669100"/>
            <a:chOff x="5387975" y="5659438"/>
            <a:chExt cx="1573213" cy="827087"/>
          </a:xfrm>
        </p:grpSpPr>
        <p:grpSp>
          <p:nvGrpSpPr>
            <p:cNvPr id="282" name="Google Shape;282;p10"/>
            <p:cNvGrpSpPr/>
            <p:nvPr/>
          </p:nvGrpSpPr>
          <p:grpSpPr>
            <a:xfrm>
              <a:off x="5387975" y="6407150"/>
              <a:ext cx="1573213" cy="79375"/>
              <a:chOff x="5387975" y="6407150"/>
              <a:chExt cx="1573213" cy="79375"/>
            </a:xfrm>
          </p:grpSpPr>
          <p:sp>
            <p:nvSpPr>
              <p:cNvPr id="283" name="Google Shape;283;p10"/>
              <p:cNvSpPr/>
              <p:nvPr/>
            </p:nvSpPr>
            <p:spPr>
              <a:xfrm>
                <a:off x="5387975" y="6407150"/>
                <a:ext cx="71438"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 name="Google Shape;284;p10"/>
              <p:cNvSpPr/>
              <p:nvPr/>
            </p:nvSpPr>
            <p:spPr>
              <a:xfrm>
                <a:off x="5484813" y="6407150"/>
                <a:ext cx="73025" cy="762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 name="Google Shape;285;p10"/>
              <p:cNvSpPr/>
              <p:nvPr/>
            </p:nvSpPr>
            <p:spPr>
              <a:xfrm>
                <a:off x="5586413" y="6407150"/>
                <a:ext cx="52388" cy="762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 name="Google Shape;286;p10"/>
              <p:cNvSpPr/>
              <p:nvPr/>
            </p:nvSpPr>
            <p:spPr>
              <a:xfrm>
                <a:off x="5670550" y="6407150"/>
                <a:ext cx="55563" cy="76200"/>
              </a:xfrm>
              <a:custGeom>
                <a:rect b="b" l="l" r="r" t="t"/>
                <a:pathLst>
                  <a:path extrusionOk="0" h="23" w="17">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 name="Google Shape;287;p10"/>
              <p:cNvSpPr/>
              <p:nvPr/>
            </p:nvSpPr>
            <p:spPr>
              <a:xfrm>
                <a:off x="5759450" y="6407150"/>
                <a:ext cx="58738" cy="79375"/>
              </a:xfrm>
              <a:custGeom>
                <a:rect b="b" l="l" r="r" t="t"/>
                <a:pathLst>
                  <a:path extrusionOk="0" h="24" w="18">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 name="Google Shape;288;p10"/>
              <p:cNvSpPr/>
              <p:nvPr/>
            </p:nvSpPr>
            <p:spPr>
              <a:xfrm>
                <a:off x="5849938" y="6407150"/>
                <a:ext cx="61913" cy="76200"/>
              </a:xfrm>
              <a:custGeom>
                <a:rect b="b" l="l" r="r" t="t"/>
                <a:pathLst>
                  <a:path extrusionOk="0" h="23" w="19">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 name="Google Shape;289;p10"/>
              <p:cNvSpPr/>
              <p:nvPr/>
            </p:nvSpPr>
            <p:spPr>
              <a:xfrm>
                <a:off x="5942013" y="6407150"/>
                <a:ext cx="61913" cy="79375"/>
              </a:xfrm>
              <a:custGeom>
                <a:rect b="b" l="l" r="r" t="t"/>
                <a:pathLst>
                  <a:path extrusionOk="0" h="24" w="19">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 name="Google Shape;290;p10"/>
              <p:cNvSpPr/>
              <p:nvPr/>
            </p:nvSpPr>
            <p:spPr>
              <a:xfrm>
                <a:off x="6081713" y="6407150"/>
                <a:ext cx="61913" cy="79375"/>
              </a:xfrm>
              <a:custGeom>
                <a:rect b="b" l="l" r="r" t="t"/>
                <a:pathLst>
                  <a:path extrusionOk="0" h="24" w="19">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1" name="Google Shape;291;p10"/>
              <p:cNvSpPr/>
              <p:nvPr/>
            </p:nvSpPr>
            <p:spPr>
              <a:xfrm>
                <a:off x="6175375" y="6407150"/>
                <a:ext cx="61913" cy="76200"/>
              </a:xfrm>
              <a:custGeom>
                <a:rect b="b" l="l" r="r" t="t"/>
                <a:pathLst>
                  <a:path extrusionOk="0" h="23" w="19">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 name="Google Shape;292;p10"/>
              <p:cNvSpPr/>
              <p:nvPr/>
            </p:nvSpPr>
            <p:spPr>
              <a:xfrm>
                <a:off x="6270625"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 name="Google Shape;293;p10"/>
              <p:cNvSpPr/>
              <p:nvPr/>
            </p:nvSpPr>
            <p:spPr>
              <a:xfrm>
                <a:off x="6319838" y="6407150"/>
                <a:ext cx="68263" cy="762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 name="Google Shape;294;p10"/>
              <p:cNvSpPr/>
              <p:nvPr/>
            </p:nvSpPr>
            <p:spPr>
              <a:xfrm>
                <a:off x="6416675" y="6407150"/>
                <a:ext cx="52388" cy="762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 name="Google Shape;295;p10"/>
              <p:cNvSpPr/>
              <p:nvPr/>
            </p:nvSpPr>
            <p:spPr>
              <a:xfrm>
                <a:off x="6502400" y="6407150"/>
                <a:ext cx="58738" cy="76200"/>
              </a:xfrm>
              <a:custGeom>
                <a:rect b="b" l="l" r="r" t="t"/>
                <a:pathLst>
                  <a:path extrusionOk="0" h="23" w="18">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 name="Google Shape;296;p10"/>
              <p:cNvSpPr/>
              <p:nvPr/>
            </p:nvSpPr>
            <p:spPr>
              <a:xfrm>
                <a:off x="6589713" y="6407150"/>
                <a:ext cx="61913" cy="79375"/>
              </a:xfrm>
              <a:custGeom>
                <a:rect b="b" l="l" r="r" t="t"/>
                <a:pathLst>
                  <a:path extrusionOk="0" h="24" w="19">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 name="Google Shape;297;p10"/>
              <p:cNvSpPr/>
              <p:nvPr/>
            </p:nvSpPr>
            <p:spPr>
              <a:xfrm>
                <a:off x="6681788" y="6407150"/>
                <a:ext cx="19050" cy="76200"/>
              </a:xfrm>
              <a:custGeom>
                <a:rect b="b" l="l" r="r" t="t"/>
                <a:pathLst>
                  <a:path extrusionOk="0" h="23" w="6">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8" name="Google Shape;298;p10"/>
              <p:cNvSpPr/>
              <p:nvPr/>
            </p:nvSpPr>
            <p:spPr>
              <a:xfrm>
                <a:off x="6729413" y="6407150"/>
                <a:ext cx="61913" cy="76200"/>
              </a:xfrm>
              <a:custGeom>
                <a:rect b="b" l="l" r="r" t="t"/>
                <a:pathLst>
                  <a:path extrusionOk="0" h="23" w="19">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10"/>
              <p:cNvSpPr/>
              <p:nvPr/>
            </p:nvSpPr>
            <p:spPr>
              <a:xfrm>
                <a:off x="6821488" y="6407150"/>
                <a:ext cx="52388" cy="76200"/>
              </a:xfrm>
              <a:custGeom>
                <a:rect b="b" l="l" r="r" t="t"/>
                <a:pathLst>
                  <a:path extrusionOk="0" h="23" w="16">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0" name="Google Shape;300;p10"/>
              <p:cNvSpPr/>
              <p:nvPr/>
            </p:nvSpPr>
            <p:spPr>
              <a:xfrm>
                <a:off x="6899275" y="6407150"/>
                <a:ext cx="61913" cy="76200"/>
              </a:xfrm>
              <a:custGeom>
                <a:rect b="b" l="l" r="r" t="t"/>
                <a:pathLst>
                  <a:path extrusionOk="0" h="23" w="19">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01" name="Google Shape;301;p10"/>
            <p:cNvGrpSpPr/>
            <p:nvPr/>
          </p:nvGrpSpPr>
          <p:grpSpPr>
            <a:xfrm>
              <a:off x="5880100" y="5659438"/>
              <a:ext cx="511175" cy="544512"/>
              <a:chOff x="5880100" y="5659438"/>
              <a:chExt cx="511175" cy="544512"/>
            </a:xfrm>
          </p:grpSpPr>
          <p:sp>
            <p:nvSpPr>
              <p:cNvPr id="302" name="Google Shape;302;p10"/>
              <p:cNvSpPr/>
              <p:nvPr/>
            </p:nvSpPr>
            <p:spPr>
              <a:xfrm>
                <a:off x="6143625" y="5678488"/>
                <a:ext cx="247650" cy="496887"/>
              </a:xfrm>
              <a:custGeom>
                <a:rect b="b" l="l" r="r" t="t"/>
                <a:pathLst>
                  <a:path extrusionOk="0" h="151" w="76">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3" name="Google Shape;303;p10"/>
              <p:cNvSpPr/>
              <p:nvPr/>
            </p:nvSpPr>
            <p:spPr>
              <a:xfrm>
                <a:off x="5997575" y="5665788"/>
                <a:ext cx="301625" cy="538162"/>
              </a:xfrm>
              <a:custGeom>
                <a:rect b="b" l="l" r="r" t="t"/>
                <a:pathLst>
                  <a:path extrusionOk="0" h="164" w="93">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4" name="Google Shape;304;p10"/>
              <p:cNvSpPr/>
              <p:nvPr/>
            </p:nvSpPr>
            <p:spPr>
              <a:xfrm>
                <a:off x="5880100" y="5659438"/>
                <a:ext cx="403225" cy="436562"/>
              </a:xfrm>
              <a:custGeom>
                <a:rect b="b" l="l" r="r" t="t"/>
                <a:pathLst>
                  <a:path extrusionOk="0" h="133" w="124">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305" name="Google Shape;305;p10"/>
          <p:cNvSpPr txBox="1"/>
          <p:nvPr>
            <p:ph idx="1" type="body"/>
          </p:nvPr>
        </p:nvSpPr>
        <p:spPr>
          <a:xfrm>
            <a:off x="583406" y="2101809"/>
            <a:ext cx="4458495" cy="3600491"/>
          </a:xfrm>
          <a:prstGeom prst="rect">
            <a:avLst/>
          </a:prstGeom>
          <a:noFill/>
          <a:ln>
            <a:noFill/>
          </a:ln>
        </p:spPr>
        <p:txBody>
          <a:bodyPr anchorCtr="0" anchor="t" bIns="45700" lIns="0" spcFirstLastPara="1" rIns="0" wrap="square" tIns="45700">
            <a:noAutofit/>
          </a:bodyPr>
          <a:lstStyle>
            <a:lvl1pPr indent="-330200" lvl="0" marL="457200" algn="l">
              <a:lnSpc>
                <a:spcPct val="120000"/>
              </a:lnSpc>
              <a:spcBef>
                <a:spcPts val="1000"/>
              </a:spcBef>
              <a:spcAft>
                <a:spcPts val="0"/>
              </a:spcAft>
              <a:buClr>
                <a:schemeClr val="lt1"/>
              </a:buClr>
              <a:buSzPts val="1600"/>
              <a:buFont typeface="Arial"/>
              <a:buChar char="•"/>
              <a:defRPr>
                <a:solidFill>
                  <a:schemeClr val="lt1"/>
                </a:solidFill>
              </a:defRPr>
            </a:lvl1pPr>
            <a:lvl2pPr indent="-317500" lvl="1" marL="914400" algn="l">
              <a:lnSpc>
                <a:spcPct val="120000"/>
              </a:lnSpc>
              <a:spcBef>
                <a:spcPts val="499"/>
              </a:spcBef>
              <a:spcAft>
                <a:spcPts val="0"/>
              </a:spcAft>
              <a:buClr>
                <a:schemeClr val="lt1"/>
              </a:buClr>
              <a:buSzPts val="1400"/>
              <a:buFont typeface="Arial"/>
              <a:buChar char="•"/>
              <a:defRPr>
                <a:solidFill>
                  <a:schemeClr val="lt1"/>
                </a:solidFill>
              </a:defRPr>
            </a:lvl2pPr>
            <a:lvl3pPr indent="-304800" lvl="2" marL="1371600" algn="l">
              <a:lnSpc>
                <a:spcPct val="120000"/>
              </a:lnSpc>
              <a:spcBef>
                <a:spcPts val="499"/>
              </a:spcBef>
              <a:spcAft>
                <a:spcPts val="0"/>
              </a:spcAft>
              <a:buClr>
                <a:schemeClr val="lt1"/>
              </a:buClr>
              <a:buSzPts val="1200"/>
              <a:buFont typeface="Arial"/>
              <a:buChar char="•"/>
              <a:defRPr>
                <a:solidFill>
                  <a:schemeClr val="lt1"/>
                </a:solidFill>
              </a:defRPr>
            </a:lvl3pPr>
            <a:lvl4pPr indent="-292100" lvl="3" marL="1828800" algn="l">
              <a:lnSpc>
                <a:spcPct val="120000"/>
              </a:lnSpc>
              <a:spcBef>
                <a:spcPts val="499"/>
              </a:spcBef>
              <a:spcAft>
                <a:spcPts val="0"/>
              </a:spcAft>
              <a:buClr>
                <a:schemeClr val="lt1"/>
              </a:buClr>
              <a:buSzPts val="1000"/>
              <a:buFont typeface="Arial"/>
              <a:buChar char="•"/>
              <a:defRPr>
                <a:solidFill>
                  <a:schemeClr val="lt1"/>
                </a:solidFill>
              </a:defRPr>
            </a:lvl4pPr>
            <a:lvl5pPr indent="-292100" lvl="4" marL="2286000" algn="l">
              <a:lnSpc>
                <a:spcPct val="120000"/>
              </a:lnSpc>
              <a:spcBef>
                <a:spcPts val="499"/>
              </a:spcBef>
              <a:spcAft>
                <a:spcPts val="0"/>
              </a:spcAft>
              <a:buClr>
                <a:schemeClr val="lt1"/>
              </a:buClr>
              <a:buSzPts val="1000"/>
              <a:buFont typeface="Arial"/>
              <a:buChar char="•"/>
              <a:defRPr>
                <a:solidFill>
                  <a:schemeClr val="lt1"/>
                </a:solidFill>
              </a:defRPr>
            </a:lvl5pPr>
            <a:lvl6pPr indent="-342900" lvl="5" marL="2743200" algn="l">
              <a:lnSpc>
                <a:spcPct val="90000"/>
              </a:lnSpc>
              <a:spcBef>
                <a:spcPts val="499"/>
              </a:spcBef>
              <a:spcAft>
                <a:spcPts val="0"/>
              </a:spcAft>
              <a:buClr>
                <a:schemeClr val="dk1"/>
              </a:buClr>
              <a:buSzPts val="1800"/>
              <a:buChar char="•"/>
              <a:defRPr/>
            </a:lvl6pPr>
            <a:lvl7pPr indent="-342900" lvl="6" marL="3200400" algn="l">
              <a:lnSpc>
                <a:spcPct val="90000"/>
              </a:lnSpc>
              <a:spcBef>
                <a:spcPts val="499"/>
              </a:spcBef>
              <a:spcAft>
                <a:spcPts val="0"/>
              </a:spcAft>
              <a:buClr>
                <a:schemeClr val="dk1"/>
              </a:buClr>
              <a:buSzPts val="1800"/>
              <a:buChar char="•"/>
              <a:defRPr/>
            </a:lvl7pPr>
            <a:lvl8pPr indent="-342900" lvl="7" marL="3657600" algn="l">
              <a:lnSpc>
                <a:spcPct val="90000"/>
              </a:lnSpc>
              <a:spcBef>
                <a:spcPts val="499"/>
              </a:spcBef>
              <a:spcAft>
                <a:spcPts val="0"/>
              </a:spcAft>
              <a:buClr>
                <a:schemeClr val="dk1"/>
              </a:buClr>
              <a:buSzPts val="1800"/>
              <a:buChar char="•"/>
              <a:defRPr/>
            </a:lvl8pPr>
            <a:lvl9pPr indent="-342900" lvl="8" marL="4114800" algn="l">
              <a:lnSpc>
                <a:spcPct val="90000"/>
              </a:lnSpc>
              <a:spcBef>
                <a:spcPts val="499"/>
              </a:spcBef>
              <a:spcAft>
                <a:spcPts val="0"/>
              </a:spcAft>
              <a:buClr>
                <a:schemeClr val="dk1"/>
              </a:buClr>
              <a:buSzPts val="1800"/>
              <a:buChar char="•"/>
              <a:defRPr/>
            </a:lvl9pPr>
          </a:lstStyle>
          <a:p/>
        </p:txBody>
      </p:sp>
      <p:grpSp>
        <p:nvGrpSpPr>
          <p:cNvPr id="306" name="Google Shape;306;p10"/>
          <p:cNvGrpSpPr/>
          <p:nvPr/>
        </p:nvGrpSpPr>
        <p:grpSpPr>
          <a:xfrm>
            <a:off x="-3502" y="657225"/>
            <a:ext cx="405154" cy="1182460"/>
            <a:chOff x="-3502" y="657225"/>
            <a:chExt cx="405154" cy="1182460"/>
          </a:xfrm>
        </p:grpSpPr>
        <p:sp>
          <p:nvSpPr>
            <p:cNvPr id="307" name="Google Shape;307;p10"/>
            <p:cNvSpPr/>
            <p:nvPr/>
          </p:nvSpPr>
          <p:spPr>
            <a:xfrm>
              <a:off x="328321" y="1768187"/>
              <a:ext cx="73331" cy="71498"/>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10"/>
            <p:cNvSpPr/>
            <p:nvPr/>
          </p:nvSpPr>
          <p:spPr>
            <a:xfrm>
              <a:off x="236657" y="1685690"/>
              <a:ext cx="164995" cy="153995"/>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10"/>
            <p:cNvSpPr/>
            <p:nvPr/>
          </p:nvSpPr>
          <p:spPr>
            <a:xfrm>
              <a:off x="124827" y="1605026"/>
              <a:ext cx="276825" cy="234659"/>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p10"/>
            <p:cNvSpPr/>
            <p:nvPr/>
          </p:nvSpPr>
          <p:spPr>
            <a:xfrm>
              <a:off x="-3502" y="1526195"/>
              <a:ext cx="405154" cy="302490"/>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10"/>
            <p:cNvSpPr/>
            <p:nvPr/>
          </p:nvSpPr>
          <p:spPr>
            <a:xfrm>
              <a:off x="-3502" y="1454698"/>
              <a:ext cx="405154" cy="287824"/>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10"/>
            <p:cNvSpPr/>
            <p:nvPr/>
          </p:nvSpPr>
          <p:spPr>
            <a:xfrm>
              <a:off x="-3502" y="1379534"/>
              <a:ext cx="405154" cy="278657"/>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3" name="Google Shape;313;p10"/>
            <p:cNvSpPr/>
            <p:nvPr/>
          </p:nvSpPr>
          <p:spPr>
            <a:xfrm>
              <a:off x="-3502" y="1311703"/>
              <a:ext cx="405154" cy="263991"/>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10"/>
            <p:cNvSpPr/>
            <p:nvPr/>
          </p:nvSpPr>
          <p:spPr>
            <a:xfrm>
              <a:off x="-3502" y="1243872"/>
              <a:ext cx="405154" cy="252991"/>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10"/>
            <p:cNvSpPr/>
            <p:nvPr/>
          </p:nvSpPr>
          <p:spPr>
            <a:xfrm>
              <a:off x="-3502" y="1174207"/>
              <a:ext cx="405154" cy="245658"/>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10"/>
            <p:cNvSpPr/>
            <p:nvPr/>
          </p:nvSpPr>
          <p:spPr>
            <a:xfrm>
              <a:off x="-3502" y="1110043"/>
              <a:ext cx="405154" cy="230992"/>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7" name="Google Shape;317;p10"/>
            <p:cNvSpPr/>
            <p:nvPr/>
          </p:nvSpPr>
          <p:spPr>
            <a:xfrm>
              <a:off x="-3502" y="1049545"/>
              <a:ext cx="405154" cy="219992"/>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10"/>
            <p:cNvSpPr/>
            <p:nvPr/>
          </p:nvSpPr>
          <p:spPr>
            <a:xfrm>
              <a:off x="-3502" y="989048"/>
              <a:ext cx="405154" cy="205326"/>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9" name="Google Shape;319;p10"/>
            <p:cNvSpPr/>
            <p:nvPr/>
          </p:nvSpPr>
          <p:spPr>
            <a:xfrm>
              <a:off x="-3502" y="934049"/>
              <a:ext cx="405154" cy="188827"/>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0" name="Google Shape;320;p10"/>
            <p:cNvSpPr/>
            <p:nvPr/>
          </p:nvSpPr>
          <p:spPr>
            <a:xfrm>
              <a:off x="-3502" y="873551"/>
              <a:ext cx="405154" cy="175994"/>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1" name="Google Shape;321;p10"/>
            <p:cNvSpPr/>
            <p:nvPr/>
          </p:nvSpPr>
          <p:spPr>
            <a:xfrm>
              <a:off x="-3502" y="820387"/>
              <a:ext cx="405154" cy="161328"/>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2" name="Google Shape;322;p10"/>
            <p:cNvSpPr/>
            <p:nvPr/>
          </p:nvSpPr>
          <p:spPr>
            <a:xfrm>
              <a:off x="-3502" y="767221"/>
              <a:ext cx="405154" cy="146662"/>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3" name="Google Shape;323;p10"/>
            <p:cNvSpPr/>
            <p:nvPr/>
          </p:nvSpPr>
          <p:spPr>
            <a:xfrm>
              <a:off x="-3502" y="714057"/>
              <a:ext cx="405154" cy="131995"/>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p10"/>
            <p:cNvSpPr/>
            <p:nvPr/>
          </p:nvSpPr>
          <p:spPr>
            <a:xfrm>
              <a:off x="-3502" y="660892"/>
              <a:ext cx="405154" cy="124662"/>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5" name="Google Shape;325;p10"/>
            <p:cNvSpPr/>
            <p:nvPr/>
          </p:nvSpPr>
          <p:spPr>
            <a:xfrm>
              <a:off x="-3502" y="657225"/>
              <a:ext cx="328157" cy="64165"/>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26" name="Google Shape;326;p10"/>
          <p:cNvSpPr/>
          <p:nvPr>
            <p:ph idx="2" type="pic"/>
          </p:nvPr>
        </p:nvSpPr>
        <p:spPr>
          <a:xfrm>
            <a:off x="5270500" y="0"/>
            <a:ext cx="6921500" cy="6858000"/>
          </a:xfrm>
          <a:prstGeom prst="rect">
            <a:avLst/>
          </a:prstGeom>
          <a:solidFill>
            <a:schemeClr val="lt1"/>
          </a:solidFill>
          <a:ln>
            <a:noFill/>
          </a:ln>
        </p:spPr>
        <p:txBody>
          <a:bodyPr anchorCtr="0" anchor="ctr" bIns="45700" lIns="0" spcFirstLastPara="1" rIns="0" wrap="square" tIns="45700">
            <a:noAutofit/>
          </a:bodyPr>
          <a:lstStyle>
            <a:lvl1pPr lvl="0" marR="0" rtl="0" algn="ctr">
              <a:lnSpc>
                <a:spcPct val="120000"/>
              </a:lnSpc>
              <a:spcBef>
                <a:spcPts val="1000"/>
              </a:spcBef>
              <a:spcAft>
                <a:spcPts val="0"/>
              </a:spcAft>
              <a:buClr>
                <a:schemeClr val="dk1"/>
              </a:buClr>
              <a:buSzPts val="1000"/>
              <a:buFont typeface="Arial"/>
              <a:buChar char="•"/>
              <a:defRPr b="1" i="0" sz="1000" u="none" cap="none" strike="noStrike">
                <a:solidFill>
                  <a:schemeClr val="dk1"/>
                </a:solidFill>
                <a:latin typeface="Arial"/>
                <a:ea typeface="Arial"/>
                <a:cs typeface="Arial"/>
                <a:sym typeface="Arial"/>
              </a:defRPr>
            </a:lvl1pPr>
            <a:lvl2pPr lvl="1"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lvl="4"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lvl="5"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7375" y="458583"/>
            <a:ext cx="9753600" cy="1386092"/>
          </a:xfrm>
          <a:prstGeom prst="rect">
            <a:avLst/>
          </a:prstGeom>
          <a:noFill/>
          <a:ln>
            <a:noFill/>
          </a:ln>
        </p:spPr>
        <p:txBody>
          <a:bodyPr anchorCtr="0" anchor="t" bIns="0" lIns="0" spcFirstLastPara="1" rIns="0" wrap="square" tIns="19200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11339887" y="593223"/>
            <a:ext cx="571468" cy="227164"/>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1" i="0" sz="1000" u="none" cap="none" strike="noStrike">
                <a:solidFill>
                  <a:schemeClr val="dk1"/>
                </a:solidFill>
                <a:latin typeface="Arial"/>
                <a:ea typeface="Arial"/>
                <a:cs typeface="Arial"/>
                <a:sym typeface="Arial"/>
              </a:defRPr>
            </a:lvl1pPr>
            <a:lvl2pPr indent="0" lvl="1" marL="0" marR="0" rtl="0" algn="r">
              <a:spcBef>
                <a:spcPts val="0"/>
              </a:spcBef>
              <a:buNone/>
              <a:defRPr b="1" i="0" sz="1000" u="none" cap="none" strike="noStrike">
                <a:solidFill>
                  <a:schemeClr val="dk1"/>
                </a:solidFill>
                <a:latin typeface="Arial"/>
                <a:ea typeface="Arial"/>
                <a:cs typeface="Arial"/>
                <a:sym typeface="Arial"/>
              </a:defRPr>
            </a:lvl2pPr>
            <a:lvl3pPr indent="0" lvl="2" marL="0" marR="0" rtl="0" algn="r">
              <a:spcBef>
                <a:spcPts val="0"/>
              </a:spcBef>
              <a:buNone/>
              <a:defRPr b="1" i="0" sz="1000" u="none" cap="none" strike="noStrike">
                <a:solidFill>
                  <a:schemeClr val="dk1"/>
                </a:solidFill>
                <a:latin typeface="Arial"/>
                <a:ea typeface="Arial"/>
                <a:cs typeface="Arial"/>
                <a:sym typeface="Arial"/>
              </a:defRPr>
            </a:lvl3pPr>
            <a:lvl4pPr indent="0" lvl="3" marL="0" marR="0" rtl="0" algn="r">
              <a:spcBef>
                <a:spcPts val="0"/>
              </a:spcBef>
              <a:buNone/>
              <a:defRPr b="1" i="0" sz="1000" u="none" cap="none" strike="noStrike">
                <a:solidFill>
                  <a:schemeClr val="dk1"/>
                </a:solidFill>
                <a:latin typeface="Arial"/>
                <a:ea typeface="Arial"/>
                <a:cs typeface="Arial"/>
                <a:sym typeface="Arial"/>
              </a:defRPr>
            </a:lvl4pPr>
            <a:lvl5pPr indent="0" lvl="4" marL="0" marR="0" rtl="0" algn="r">
              <a:spcBef>
                <a:spcPts val="0"/>
              </a:spcBef>
              <a:buNone/>
              <a:defRPr b="1" i="0" sz="1000" u="none" cap="none" strike="noStrike">
                <a:solidFill>
                  <a:schemeClr val="dk1"/>
                </a:solidFill>
                <a:latin typeface="Arial"/>
                <a:ea typeface="Arial"/>
                <a:cs typeface="Arial"/>
                <a:sym typeface="Arial"/>
              </a:defRPr>
            </a:lvl5pPr>
            <a:lvl6pPr indent="0" lvl="5" marL="0" marR="0" rtl="0" algn="r">
              <a:spcBef>
                <a:spcPts val="0"/>
              </a:spcBef>
              <a:buNone/>
              <a:defRPr b="1" i="0" sz="1000" u="none" cap="none" strike="noStrike">
                <a:solidFill>
                  <a:schemeClr val="dk1"/>
                </a:solidFill>
                <a:latin typeface="Arial"/>
                <a:ea typeface="Arial"/>
                <a:cs typeface="Arial"/>
                <a:sym typeface="Arial"/>
              </a:defRPr>
            </a:lvl6pPr>
            <a:lvl7pPr indent="0" lvl="6" marL="0" marR="0" rtl="0" algn="r">
              <a:spcBef>
                <a:spcPts val="0"/>
              </a:spcBef>
              <a:buNone/>
              <a:defRPr b="1" i="0" sz="1000" u="none" cap="none" strike="noStrike">
                <a:solidFill>
                  <a:schemeClr val="dk1"/>
                </a:solidFill>
                <a:latin typeface="Arial"/>
                <a:ea typeface="Arial"/>
                <a:cs typeface="Arial"/>
                <a:sym typeface="Arial"/>
              </a:defRPr>
            </a:lvl7pPr>
            <a:lvl8pPr indent="0" lvl="7" marL="0" marR="0" rtl="0" algn="r">
              <a:spcBef>
                <a:spcPts val="0"/>
              </a:spcBef>
              <a:buNone/>
              <a:defRPr b="1" i="0" sz="1000" u="none" cap="none" strike="noStrike">
                <a:solidFill>
                  <a:schemeClr val="dk1"/>
                </a:solidFill>
                <a:latin typeface="Arial"/>
                <a:ea typeface="Arial"/>
                <a:cs typeface="Arial"/>
                <a:sym typeface="Arial"/>
              </a:defRPr>
            </a:lvl8pPr>
            <a:lvl9pPr indent="0" lvl="8" marL="0" marR="0" rtl="0" algn="r">
              <a:spcBef>
                <a:spcPts val="0"/>
              </a:spcBef>
              <a:buNone/>
              <a:defRPr b="1"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 name="Google Shape;12;p1"/>
          <p:cNvSpPr txBox="1"/>
          <p:nvPr>
            <p:ph idx="1" type="body"/>
          </p:nvPr>
        </p:nvSpPr>
        <p:spPr>
          <a:xfrm>
            <a:off x="589650" y="2032831"/>
            <a:ext cx="9753600" cy="3110442"/>
          </a:xfrm>
          <a:prstGeom prst="rect">
            <a:avLst/>
          </a:prstGeom>
          <a:noFill/>
          <a:ln>
            <a:noFill/>
          </a:ln>
        </p:spPr>
        <p:txBody>
          <a:bodyPr anchorCtr="0" anchor="t" bIns="45700" lIns="0" spcFirstLastPara="1" rIns="0" wrap="square" tIns="45700">
            <a:noAutofit/>
          </a:bodyPr>
          <a:lstStyle>
            <a:lvl1pPr indent="-330200" lvl="0" marL="457200" marR="0" rtl="0" algn="l">
              <a:lnSpc>
                <a:spcPct val="120000"/>
              </a:lnSpc>
              <a:spcBef>
                <a:spcPts val="10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120000"/>
              </a:lnSpc>
              <a:spcBef>
                <a:spcPts val="499"/>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120000"/>
              </a:lnSpc>
              <a:spcBef>
                <a:spcPts val="499"/>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2100" lvl="3" marL="1828800"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4pPr>
            <a:lvl5pPr indent="-292100" lvl="4" marL="2286000" marR="0" rtl="0" algn="l">
              <a:lnSpc>
                <a:spcPct val="120000"/>
              </a:lnSpc>
              <a:spcBef>
                <a:spcPts val="499"/>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499"/>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13" name="Google Shape;13;p1"/>
          <p:cNvGrpSpPr/>
          <p:nvPr/>
        </p:nvGrpSpPr>
        <p:grpSpPr>
          <a:xfrm>
            <a:off x="-3502" y="657225"/>
            <a:ext cx="405154" cy="1182460"/>
            <a:chOff x="320675" y="2816225"/>
            <a:chExt cx="350838" cy="1023938"/>
          </a:xfrm>
        </p:grpSpPr>
        <p:sp>
          <p:nvSpPr>
            <p:cNvPr id="14" name="Google Shape;14;p1"/>
            <p:cNvSpPr/>
            <p:nvPr/>
          </p:nvSpPr>
          <p:spPr>
            <a:xfrm>
              <a:off x="608013" y="3778250"/>
              <a:ext cx="63500" cy="61913"/>
            </a:xfrm>
            <a:custGeom>
              <a:rect b="b" l="l" r="r" t="t"/>
              <a:pathLst>
                <a:path extrusionOk="0" h="19" w="19">
                  <a:moveTo>
                    <a:pt x="19" y="0"/>
                  </a:moveTo>
                  <a:cubicBezTo>
                    <a:pt x="19" y="4"/>
                    <a:pt x="19" y="4"/>
                    <a:pt x="19" y="4"/>
                  </a:cubicBezTo>
                  <a:cubicBezTo>
                    <a:pt x="14" y="9"/>
                    <a:pt x="8" y="14"/>
                    <a:pt x="3" y="19"/>
                  </a:cubicBezTo>
                  <a:cubicBezTo>
                    <a:pt x="0" y="19"/>
                    <a:pt x="0" y="19"/>
                    <a:pt x="0" y="19"/>
                  </a:cubicBezTo>
                  <a:cubicBezTo>
                    <a:pt x="6" y="13"/>
                    <a:pt x="13" y="7"/>
                    <a:pt x="19"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 name="Google Shape;15;p1"/>
            <p:cNvSpPr/>
            <p:nvPr/>
          </p:nvSpPr>
          <p:spPr>
            <a:xfrm>
              <a:off x="528638" y="3706813"/>
              <a:ext cx="142875" cy="133350"/>
            </a:xfrm>
            <a:custGeom>
              <a:rect b="b" l="l" r="r" t="t"/>
              <a:pathLst>
                <a:path extrusionOk="0" h="41" w="43">
                  <a:moveTo>
                    <a:pt x="43" y="0"/>
                  </a:moveTo>
                  <a:cubicBezTo>
                    <a:pt x="43" y="4"/>
                    <a:pt x="43" y="4"/>
                    <a:pt x="43" y="4"/>
                  </a:cubicBezTo>
                  <a:cubicBezTo>
                    <a:pt x="31" y="14"/>
                    <a:pt x="19" y="26"/>
                    <a:pt x="7" y="38"/>
                  </a:cubicBezTo>
                  <a:cubicBezTo>
                    <a:pt x="6" y="39"/>
                    <a:pt x="5" y="40"/>
                    <a:pt x="3" y="41"/>
                  </a:cubicBezTo>
                  <a:cubicBezTo>
                    <a:pt x="0" y="41"/>
                    <a:pt x="0" y="41"/>
                    <a:pt x="0" y="41"/>
                  </a:cubicBezTo>
                  <a:cubicBezTo>
                    <a:pt x="14" y="28"/>
                    <a:pt x="27" y="14"/>
                    <a:pt x="42" y="1"/>
                  </a:cubicBezTo>
                  <a:cubicBezTo>
                    <a:pt x="42" y="1"/>
                    <a:pt x="43" y="1"/>
                    <a:pt x="43"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 name="Google Shape;16;p1"/>
            <p:cNvSpPr/>
            <p:nvPr/>
          </p:nvSpPr>
          <p:spPr>
            <a:xfrm>
              <a:off x="431800" y="3636963"/>
              <a:ext cx="239713" cy="203200"/>
            </a:xfrm>
            <a:custGeom>
              <a:rect b="b" l="l" r="r" t="t"/>
              <a:pathLst>
                <a:path extrusionOk="0" h="62" w="72">
                  <a:moveTo>
                    <a:pt x="72" y="0"/>
                  </a:moveTo>
                  <a:cubicBezTo>
                    <a:pt x="72" y="3"/>
                    <a:pt x="72" y="3"/>
                    <a:pt x="72" y="3"/>
                  </a:cubicBezTo>
                  <a:cubicBezTo>
                    <a:pt x="59" y="14"/>
                    <a:pt x="47" y="25"/>
                    <a:pt x="35" y="37"/>
                  </a:cubicBezTo>
                  <a:cubicBezTo>
                    <a:pt x="26" y="46"/>
                    <a:pt x="15" y="55"/>
                    <a:pt x="4" y="62"/>
                  </a:cubicBezTo>
                  <a:cubicBezTo>
                    <a:pt x="0" y="62"/>
                    <a:pt x="0" y="62"/>
                    <a:pt x="0" y="62"/>
                  </a:cubicBezTo>
                  <a:cubicBezTo>
                    <a:pt x="2" y="61"/>
                    <a:pt x="5" y="59"/>
                    <a:pt x="7" y="58"/>
                  </a:cubicBezTo>
                  <a:cubicBezTo>
                    <a:pt x="30" y="41"/>
                    <a:pt x="48" y="20"/>
                    <a:pt x="70" y="2"/>
                  </a:cubicBezTo>
                  <a:cubicBezTo>
                    <a:pt x="70" y="1"/>
                    <a:pt x="71" y="1"/>
                    <a:pt x="7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1"/>
            <p:cNvSpPr/>
            <p:nvPr/>
          </p:nvSpPr>
          <p:spPr>
            <a:xfrm>
              <a:off x="320675" y="3568700"/>
              <a:ext cx="350838" cy="261938"/>
            </a:xfrm>
            <a:custGeom>
              <a:rect b="b" l="l" r="r" t="t"/>
              <a:pathLst>
                <a:path extrusionOk="0" h="80" w="105">
                  <a:moveTo>
                    <a:pt x="105" y="0"/>
                  </a:moveTo>
                  <a:cubicBezTo>
                    <a:pt x="105" y="3"/>
                    <a:pt x="105" y="3"/>
                    <a:pt x="105" y="3"/>
                  </a:cubicBezTo>
                  <a:cubicBezTo>
                    <a:pt x="92" y="14"/>
                    <a:pt x="80" y="25"/>
                    <a:pt x="67" y="37"/>
                  </a:cubicBezTo>
                  <a:cubicBezTo>
                    <a:pt x="48" y="55"/>
                    <a:pt x="25" y="70"/>
                    <a:pt x="0" y="80"/>
                  </a:cubicBezTo>
                  <a:cubicBezTo>
                    <a:pt x="0" y="77"/>
                    <a:pt x="0" y="77"/>
                    <a:pt x="0" y="77"/>
                  </a:cubicBezTo>
                  <a:cubicBezTo>
                    <a:pt x="14" y="72"/>
                    <a:pt x="27" y="65"/>
                    <a:pt x="39" y="57"/>
                  </a:cubicBezTo>
                  <a:cubicBezTo>
                    <a:pt x="62" y="41"/>
                    <a:pt x="81" y="21"/>
                    <a:pt x="102" y="3"/>
                  </a:cubicBezTo>
                  <a:cubicBezTo>
                    <a:pt x="103" y="2"/>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1"/>
            <p:cNvSpPr/>
            <p:nvPr/>
          </p:nvSpPr>
          <p:spPr>
            <a:xfrm>
              <a:off x="320675" y="3506788"/>
              <a:ext cx="350838" cy="249238"/>
            </a:xfrm>
            <a:custGeom>
              <a:rect b="b" l="l" r="r" t="t"/>
              <a:pathLst>
                <a:path extrusionOk="0" h="76" w="105">
                  <a:moveTo>
                    <a:pt x="105" y="0"/>
                  </a:moveTo>
                  <a:cubicBezTo>
                    <a:pt x="105" y="2"/>
                    <a:pt x="105" y="2"/>
                    <a:pt x="105" y="2"/>
                  </a:cubicBezTo>
                  <a:cubicBezTo>
                    <a:pt x="92" y="13"/>
                    <a:pt x="79" y="24"/>
                    <a:pt x="67" y="35"/>
                  </a:cubicBezTo>
                  <a:cubicBezTo>
                    <a:pt x="48" y="52"/>
                    <a:pt x="25" y="67"/>
                    <a:pt x="0" y="76"/>
                  </a:cubicBezTo>
                  <a:cubicBezTo>
                    <a:pt x="0" y="74"/>
                    <a:pt x="0" y="74"/>
                    <a:pt x="0" y="74"/>
                  </a:cubicBezTo>
                  <a:cubicBezTo>
                    <a:pt x="14" y="69"/>
                    <a:pt x="27" y="62"/>
                    <a:pt x="39" y="54"/>
                  </a:cubicBezTo>
                  <a:cubicBezTo>
                    <a:pt x="62" y="39"/>
                    <a:pt x="80" y="19"/>
                    <a:pt x="101" y="2"/>
                  </a:cubicBezTo>
                  <a:cubicBezTo>
                    <a:pt x="103" y="1"/>
                    <a:pt x="104" y="0"/>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1"/>
            <p:cNvSpPr/>
            <p:nvPr/>
          </p:nvSpPr>
          <p:spPr>
            <a:xfrm>
              <a:off x="320675" y="3441700"/>
              <a:ext cx="350838" cy="241300"/>
            </a:xfrm>
            <a:custGeom>
              <a:rect b="b" l="l" r="r" t="t"/>
              <a:pathLst>
                <a:path extrusionOk="0" h="74" w="105">
                  <a:moveTo>
                    <a:pt x="105" y="0"/>
                  </a:moveTo>
                  <a:cubicBezTo>
                    <a:pt x="105" y="3"/>
                    <a:pt x="105" y="3"/>
                    <a:pt x="105" y="3"/>
                  </a:cubicBezTo>
                  <a:cubicBezTo>
                    <a:pt x="92" y="13"/>
                    <a:pt x="79" y="24"/>
                    <a:pt x="67" y="34"/>
                  </a:cubicBezTo>
                  <a:cubicBezTo>
                    <a:pt x="47" y="51"/>
                    <a:pt x="25" y="65"/>
                    <a:pt x="0" y="74"/>
                  </a:cubicBezTo>
                  <a:cubicBezTo>
                    <a:pt x="0" y="72"/>
                    <a:pt x="0" y="72"/>
                    <a:pt x="0" y="72"/>
                  </a:cubicBezTo>
                  <a:cubicBezTo>
                    <a:pt x="14" y="67"/>
                    <a:pt x="27" y="60"/>
                    <a:pt x="39" y="52"/>
                  </a:cubicBezTo>
                  <a:cubicBezTo>
                    <a:pt x="62" y="38"/>
                    <a:pt x="80" y="19"/>
                    <a:pt x="101" y="3"/>
                  </a:cubicBezTo>
                  <a:cubicBezTo>
                    <a:pt x="103" y="2"/>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1"/>
            <p:cNvSpPr/>
            <p:nvPr/>
          </p:nvSpPr>
          <p:spPr>
            <a:xfrm>
              <a:off x="320675" y="3382963"/>
              <a:ext cx="350838" cy="228600"/>
            </a:xfrm>
            <a:custGeom>
              <a:rect b="b" l="l" r="r" t="t"/>
              <a:pathLst>
                <a:path extrusionOk="0" h="70" w="105">
                  <a:moveTo>
                    <a:pt x="105" y="0"/>
                  </a:moveTo>
                  <a:cubicBezTo>
                    <a:pt x="105" y="2"/>
                    <a:pt x="105" y="2"/>
                    <a:pt x="105" y="2"/>
                  </a:cubicBezTo>
                  <a:cubicBezTo>
                    <a:pt x="92" y="12"/>
                    <a:pt x="80" y="22"/>
                    <a:pt x="67" y="32"/>
                  </a:cubicBezTo>
                  <a:cubicBezTo>
                    <a:pt x="48" y="49"/>
                    <a:pt x="25" y="62"/>
                    <a:pt x="0" y="70"/>
                  </a:cubicBezTo>
                  <a:cubicBezTo>
                    <a:pt x="0" y="68"/>
                    <a:pt x="0" y="68"/>
                    <a:pt x="0" y="68"/>
                  </a:cubicBezTo>
                  <a:cubicBezTo>
                    <a:pt x="14" y="63"/>
                    <a:pt x="27" y="57"/>
                    <a:pt x="40" y="50"/>
                  </a:cubicBezTo>
                  <a:cubicBezTo>
                    <a:pt x="62" y="36"/>
                    <a:pt x="81" y="18"/>
                    <a:pt x="102" y="2"/>
                  </a:cubicBezTo>
                  <a:cubicBezTo>
                    <a:pt x="103" y="1"/>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1"/>
            <p:cNvSpPr/>
            <p:nvPr/>
          </p:nvSpPr>
          <p:spPr>
            <a:xfrm>
              <a:off x="320675" y="3324225"/>
              <a:ext cx="350838" cy="219075"/>
            </a:xfrm>
            <a:custGeom>
              <a:rect b="b" l="l" r="r" t="t"/>
              <a:pathLst>
                <a:path extrusionOk="0" h="67" w="105">
                  <a:moveTo>
                    <a:pt x="105" y="0"/>
                  </a:moveTo>
                  <a:cubicBezTo>
                    <a:pt x="105" y="2"/>
                    <a:pt x="105" y="2"/>
                    <a:pt x="105" y="2"/>
                  </a:cubicBezTo>
                  <a:cubicBezTo>
                    <a:pt x="92" y="11"/>
                    <a:pt x="80" y="21"/>
                    <a:pt x="68" y="31"/>
                  </a:cubicBezTo>
                  <a:cubicBezTo>
                    <a:pt x="48" y="47"/>
                    <a:pt x="25" y="60"/>
                    <a:pt x="0" y="67"/>
                  </a:cubicBezTo>
                  <a:cubicBezTo>
                    <a:pt x="0" y="65"/>
                    <a:pt x="0" y="65"/>
                    <a:pt x="0" y="65"/>
                  </a:cubicBezTo>
                  <a:cubicBezTo>
                    <a:pt x="14" y="61"/>
                    <a:pt x="28" y="55"/>
                    <a:pt x="41" y="47"/>
                  </a:cubicBezTo>
                  <a:cubicBezTo>
                    <a:pt x="63" y="34"/>
                    <a:pt x="81" y="17"/>
                    <a:pt x="102" y="2"/>
                  </a:cubicBezTo>
                  <a:cubicBezTo>
                    <a:pt x="103" y="1"/>
                    <a:pt x="104" y="0"/>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1"/>
            <p:cNvSpPr/>
            <p:nvPr/>
          </p:nvSpPr>
          <p:spPr>
            <a:xfrm>
              <a:off x="320675" y="3263900"/>
              <a:ext cx="350838" cy="212725"/>
            </a:xfrm>
            <a:custGeom>
              <a:rect b="b" l="l" r="r" t="t"/>
              <a:pathLst>
                <a:path extrusionOk="0" h="65" w="105">
                  <a:moveTo>
                    <a:pt x="105" y="0"/>
                  </a:moveTo>
                  <a:cubicBezTo>
                    <a:pt x="105" y="3"/>
                    <a:pt x="105" y="3"/>
                    <a:pt x="105" y="3"/>
                  </a:cubicBezTo>
                  <a:cubicBezTo>
                    <a:pt x="93" y="11"/>
                    <a:pt x="81" y="20"/>
                    <a:pt x="69" y="29"/>
                  </a:cubicBezTo>
                  <a:cubicBezTo>
                    <a:pt x="49" y="45"/>
                    <a:pt x="25" y="58"/>
                    <a:pt x="0" y="65"/>
                  </a:cubicBezTo>
                  <a:cubicBezTo>
                    <a:pt x="0" y="62"/>
                    <a:pt x="0" y="62"/>
                    <a:pt x="0" y="62"/>
                  </a:cubicBezTo>
                  <a:cubicBezTo>
                    <a:pt x="15" y="58"/>
                    <a:pt x="29" y="53"/>
                    <a:pt x="42" y="45"/>
                  </a:cubicBezTo>
                  <a:cubicBezTo>
                    <a:pt x="64" y="33"/>
                    <a:pt x="82" y="16"/>
                    <a:pt x="103" y="2"/>
                  </a:cubicBezTo>
                  <a:cubicBezTo>
                    <a:pt x="104" y="1"/>
                    <a:pt x="104"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1"/>
            <p:cNvSpPr/>
            <p:nvPr/>
          </p:nvSpPr>
          <p:spPr>
            <a:xfrm>
              <a:off x="320675" y="3208338"/>
              <a:ext cx="350838" cy="200025"/>
            </a:xfrm>
            <a:custGeom>
              <a:rect b="b" l="l" r="r" t="t"/>
              <a:pathLst>
                <a:path extrusionOk="0" h="61" w="105">
                  <a:moveTo>
                    <a:pt x="105" y="0"/>
                  </a:moveTo>
                  <a:cubicBezTo>
                    <a:pt x="105" y="3"/>
                    <a:pt x="105" y="3"/>
                    <a:pt x="105" y="3"/>
                  </a:cubicBezTo>
                  <a:cubicBezTo>
                    <a:pt x="93" y="11"/>
                    <a:pt x="82" y="19"/>
                    <a:pt x="71" y="27"/>
                  </a:cubicBezTo>
                  <a:cubicBezTo>
                    <a:pt x="50" y="43"/>
                    <a:pt x="25" y="55"/>
                    <a:pt x="0" y="61"/>
                  </a:cubicBezTo>
                  <a:cubicBezTo>
                    <a:pt x="0" y="59"/>
                    <a:pt x="0" y="59"/>
                    <a:pt x="0" y="59"/>
                  </a:cubicBezTo>
                  <a:cubicBezTo>
                    <a:pt x="15" y="55"/>
                    <a:pt x="30" y="50"/>
                    <a:pt x="44" y="42"/>
                  </a:cubicBezTo>
                  <a:cubicBezTo>
                    <a:pt x="65" y="31"/>
                    <a:pt x="84" y="15"/>
                    <a:pt x="104" y="1"/>
                  </a:cubicBezTo>
                  <a:cubicBezTo>
                    <a:pt x="104" y="1"/>
                    <a:pt x="105" y="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1"/>
            <p:cNvSpPr/>
            <p:nvPr/>
          </p:nvSpPr>
          <p:spPr>
            <a:xfrm>
              <a:off x="320675" y="3155950"/>
              <a:ext cx="350838" cy="190500"/>
            </a:xfrm>
            <a:custGeom>
              <a:rect b="b" l="l" r="r" t="t"/>
              <a:pathLst>
                <a:path extrusionOk="0" h="58" w="105">
                  <a:moveTo>
                    <a:pt x="105" y="0"/>
                  </a:moveTo>
                  <a:cubicBezTo>
                    <a:pt x="105" y="2"/>
                    <a:pt x="105" y="2"/>
                    <a:pt x="105" y="2"/>
                  </a:cubicBezTo>
                  <a:cubicBezTo>
                    <a:pt x="94" y="10"/>
                    <a:pt x="83" y="17"/>
                    <a:pt x="72" y="25"/>
                  </a:cubicBezTo>
                  <a:cubicBezTo>
                    <a:pt x="51" y="41"/>
                    <a:pt x="26" y="52"/>
                    <a:pt x="0" y="58"/>
                  </a:cubicBezTo>
                  <a:cubicBezTo>
                    <a:pt x="0" y="55"/>
                    <a:pt x="0" y="55"/>
                    <a:pt x="0" y="55"/>
                  </a:cubicBezTo>
                  <a:cubicBezTo>
                    <a:pt x="16" y="52"/>
                    <a:pt x="31" y="47"/>
                    <a:pt x="46" y="39"/>
                  </a:cubicBezTo>
                  <a:cubicBezTo>
                    <a:pt x="67" y="28"/>
                    <a:pt x="85" y="13"/>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1"/>
            <p:cNvSpPr/>
            <p:nvPr/>
          </p:nvSpPr>
          <p:spPr>
            <a:xfrm>
              <a:off x="320675" y="3103563"/>
              <a:ext cx="350838" cy="177800"/>
            </a:xfrm>
            <a:custGeom>
              <a:rect b="b" l="l" r="r" t="t"/>
              <a:pathLst>
                <a:path extrusionOk="0" h="54" w="105">
                  <a:moveTo>
                    <a:pt x="105" y="0"/>
                  </a:moveTo>
                  <a:cubicBezTo>
                    <a:pt x="105" y="2"/>
                    <a:pt x="105" y="2"/>
                    <a:pt x="105" y="2"/>
                  </a:cubicBezTo>
                  <a:cubicBezTo>
                    <a:pt x="95" y="9"/>
                    <a:pt x="84" y="16"/>
                    <a:pt x="74" y="23"/>
                  </a:cubicBezTo>
                  <a:cubicBezTo>
                    <a:pt x="52" y="38"/>
                    <a:pt x="27" y="49"/>
                    <a:pt x="0" y="54"/>
                  </a:cubicBezTo>
                  <a:cubicBezTo>
                    <a:pt x="0" y="52"/>
                    <a:pt x="0" y="52"/>
                    <a:pt x="0" y="52"/>
                  </a:cubicBezTo>
                  <a:cubicBezTo>
                    <a:pt x="17" y="49"/>
                    <a:pt x="33" y="44"/>
                    <a:pt x="48" y="36"/>
                  </a:cubicBezTo>
                  <a:cubicBezTo>
                    <a:pt x="68" y="26"/>
                    <a:pt x="86" y="12"/>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
            <p:cNvSpPr/>
            <p:nvPr/>
          </p:nvSpPr>
          <p:spPr>
            <a:xfrm>
              <a:off x="320675" y="3055938"/>
              <a:ext cx="350838" cy="163513"/>
            </a:xfrm>
            <a:custGeom>
              <a:rect b="b" l="l" r="r" t="t"/>
              <a:pathLst>
                <a:path extrusionOk="0" h="50" w="105">
                  <a:moveTo>
                    <a:pt x="105" y="0"/>
                  </a:moveTo>
                  <a:cubicBezTo>
                    <a:pt x="105" y="2"/>
                    <a:pt x="105" y="2"/>
                    <a:pt x="105" y="2"/>
                  </a:cubicBezTo>
                  <a:cubicBezTo>
                    <a:pt x="95" y="8"/>
                    <a:pt x="86" y="14"/>
                    <a:pt x="76" y="20"/>
                  </a:cubicBezTo>
                  <a:cubicBezTo>
                    <a:pt x="54" y="36"/>
                    <a:pt x="27" y="46"/>
                    <a:pt x="0" y="50"/>
                  </a:cubicBezTo>
                  <a:cubicBezTo>
                    <a:pt x="0" y="48"/>
                    <a:pt x="0" y="48"/>
                    <a:pt x="0" y="48"/>
                  </a:cubicBezTo>
                  <a:cubicBezTo>
                    <a:pt x="17" y="45"/>
                    <a:pt x="35" y="41"/>
                    <a:pt x="51" y="33"/>
                  </a:cubicBezTo>
                  <a:cubicBezTo>
                    <a:pt x="70" y="24"/>
                    <a:pt x="87" y="1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1"/>
            <p:cNvSpPr/>
            <p:nvPr/>
          </p:nvSpPr>
          <p:spPr>
            <a:xfrm>
              <a:off x="320675" y="3003550"/>
              <a:ext cx="350838" cy="152400"/>
            </a:xfrm>
            <a:custGeom>
              <a:rect b="b" l="l" r="r" t="t"/>
              <a:pathLst>
                <a:path extrusionOk="0" h="47" w="105">
                  <a:moveTo>
                    <a:pt x="105" y="0"/>
                  </a:moveTo>
                  <a:cubicBezTo>
                    <a:pt x="105" y="3"/>
                    <a:pt x="105" y="3"/>
                    <a:pt x="105" y="3"/>
                  </a:cubicBezTo>
                  <a:cubicBezTo>
                    <a:pt x="96" y="8"/>
                    <a:pt x="88" y="13"/>
                    <a:pt x="79" y="19"/>
                  </a:cubicBezTo>
                  <a:cubicBezTo>
                    <a:pt x="55" y="34"/>
                    <a:pt x="28" y="44"/>
                    <a:pt x="0" y="47"/>
                  </a:cubicBezTo>
                  <a:cubicBezTo>
                    <a:pt x="0" y="45"/>
                    <a:pt x="0" y="45"/>
                    <a:pt x="0" y="45"/>
                  </a:cubicBezTo>
                  <a:cubicBezTo>
                    <a:pt x="18" y="43"/>
                    <a:pt x="36" y="39"/>
                    <a:pt x="53" y="31"/>
                  </a:cubicBezTo>
                  <a:cubicBezTo>
                    <a:pt x="72" y="23"/>
                    <a:pt x="88" y="11"/>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 name="Google Shape;28;p1"/>
            <p:cNvSpPr/>
            <p:nvPr/>
          </p:nvSpPr>
          <p:spPr>
            <a:xfrm>
              <a:off x="320675" y="2957513"/>
              <a:ext cx="350838" cy="139700"/>
            </a:xfrm>
            <a:custGeom>
              <a:rect b="b" l="l" r="r" t="t"/>
              <a:pathLst>
                <a:path extrusionOk="0" h="43" w="105">
                  <a:moveTo>
                    <a:pt x="105" y="0"/>
                  </a:moveTo>
                  <a:cubicBezTo>
                    <a:pt x="105" y="2"/>
                    <a:pt x="105" y="2"/>
                    <a:pt x="105" y="2"/>
                  </a:cubicBezTo>
                  <a:cubicBezTo>
                    <a:pt x="97" y="6"/>
                    <a:pt x="89" y="11"/>
                    <a:pt x="82" y="16"/>
                  </a:cubicBezTo>
                  <a:cubicBezTo>
                    <a:pt x="57" y="31"/>
                    <a:pt x="29" y="41"/>
                    <a:pt x="0" y="43"/>
                  </a:cubicBezTo>
                  <a:cubicBezTo>
                    <a:pt x="0" y="40"/>
                    <a:pt x="0" y="40"/>
                    <a:pt x="0" y="40"/>
                  </a:cubicBezTo>
                  <a:cubicBezTo>
                    <a:pt x="19" y="39"/>
                    <a:pt x="38" y="35"/>
                    <a:pt x="56" y="27"/>
                  </a:cubicBezTo>
                  <a:cubicBezTo>
                    <a:pt x="74" y="20"/>
                    <a:pt x="89" y="9"/>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 name="Google Shape;29;p1"/>
            <p:cNvSpPr/>
            <p:nvPr/>
          </p:nvSpPr>
          <p:spPr>
            <a:xfrm>
              <a:off x="320675" y="2911475"/>
              <a:ext cx="350838" cy="127000"/>
            </a:xfrm>
            <a:custGeom>
              <a:rect b="b" l="l" r="r" t="t"/>
              <a:pathLst>
                <a:path extrusionOk="0" h="39" w="105">
                  <a:moveTo>
                    <a:pt x="105" y="0"/>
                  </a:moveTo>
                  <a:cubicBezTo>
                    <a:pt x="105" y="2"/>
                    <a:pt x="105" y="2"/>
                    <a:pt x="105" y="2"/>
                  </a:cubicBezTo>
                  <a:cubicBezTo>
                    <a:pt x="98" y="5"/>
                    <a:pt x="91" y="9"/>
                    <a:pt x="85" y="13"/>
                  </a:cubicBezTo>
                  <a:cubicBezTo>
                    <a:pt x="59" y="29"/>
                    <a:pt x="30" y="38"/>
                    <a:pt x="0" y="39"/>
                  </a:cubicBezTo>
                  <a:cubicBezTo>
                    <a:pt x="0" y="36"/>
                    <a:pt x="0" y="36"/>
                    <a:pt x="0" y="36"/>
                  </a:cubicBezTo>
                  <a:cubicBezTo>
                    <a:pt x="20" y="36"/>
                    <a:pt x="41" y="32"/>
                    <a:pt x="60" y="24"/>
                  </a:cubicBezTo>
                  <a:cubicBezTo>
                    <a:pt x="76" y="17"/>
                    <a:pt x="90" y="8"/>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1"/>
            <p:cNvSpPr/>
            <p:nvPr/>
          </p:nvSpPr>
          <p:spPr>
            <a:xfrm>
              <a:off x="320675" y="2865438"/>
              <a:ext cx="350838" cy="114300"/>
            </a:xfrm>
            <a:custGeom>
              <a:rect b="b" l="l" r="r" t="t"/>
              <a:pathLst>
                <a:path extrusionOk="0" h="35" w="105">
                  <a:moveTo>
                    <a:pt x="105" y="0"/>
                  </a:moveTo>
                  <a:cubicBezTo>
                    <a:pt x="105" y="2"/>
                    <a:pt x="105" y="2"/>
                    <a:pt x="105" y="2"/>
                  </a:cubicBezTo>
                  <a:cubicBezTo>
                    <a:pt x="99" y="5"/>
                    <a:pt x="93" y="8"/>
                    <a:pt x="88" y="11"/>
                  </a:cubicBezTo>
                  <a:cubicBezTo>
                    <a:pt x="61" y="27"/>
                    <a:pt x="31" y="35"/>
                    <a:pt x="0" y="34"/>
                  </a:cubicBezTo>
                  <a:cubicBezTo>
                    <a:pt x="0" y="32"/>
                    <a:pt x="0" y="32"/>
                    <a:pt x="0" y="32"/>
                  </a:cubicBezTo>
                  <a:cubicBezTo>
                    <a:pt x="21" y="33"/>
                    <a:pt x="43" y="29"/>
                    <a:pt x="63" y="21"/>
                  </a:cubicBezTo>
                  <a:cubicBezTo>
                    <a:pt x="78" y="16"/>
                    <a:pt x="91" y="7"/>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1"/>
            <p:cNvSpPr/>
            <p:nvPr/>
          </p:nvSpPr>
          <p:spPr>
            <a:xfrm>
              <a:off x="320675" y="2819400"/>
              <a:ext cx="350838" cy="107950"/>
            </a:xfrm>
            <a:custGeom>
              <a:rect b="b" l="l" r="r" t="t"/>
              <a:pathLst>
                <a:path extrusionOk="0" h="33" w="105">
                  <a:moveTo>
                    <a:pt x="105" y="0"/>
                  </a:moveTo>
                  <a:cubicBezTo>
                    <a:pt x="105" y="2"/>
                    <a:pt x="105" y="2"/>
                    <a:pt x="105" y="2"/>
                  </a:cubicBezTo>
                  <a:cubicBezTo>
                    <a:pt x="100" y="4"/>
                    <a:pt x="96" y="7"/>
                    <a:pt x="91" y="10"/>
                  </a:cubicBezTo>
                  <a:cubicBezTo>
                    <a:pt x="64" y="25"/>
                    <a:pt x="31" y="33"/>
                    <a:pt x="0" y="30"/>
                  </a:cubicBezTo>
                  <a:cubicBezTo>
                    <a:pt x="0" y="28"/>
                    <a:pt x="0" y="28"/>
                    <a:pt x="0" y="28"/>
                  </a:cubicBezTo>
                  <a:cubicBezTo>
                    <a:pt x="1" y="28"/>
                    <a:pt x="2" y="28"/>
                    <a:pt x="3" y="28"/>
                  </a:cubicBezTo>
                  <a:cubicBezTo>
                    <a:pt x="25" y="29"/>
                    <a:pt x="47" y="27"/>
                    <a:pt x="67" y="19"/>
                  </a:cubicBezTo>
                  <a:cubicBezTo>
                    <a:pt x="80" y="14"/>
                    <a:pt x="93" y="7"/>
                    <a:pt x="105"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1"/>
            <p:cNvSpPr/>
            <p:nvPr/>
          </p:nvSpPr>
          <p:spPr>
            <a:xfrm>
              <a:off x="320675" y="2816225"/>
              <a:ext cx="284163" cy="55563"/>
            </a:xfrm>
            <a:custGeom>
              <a:rect b="b" l="l" r="r" t="t"/>
              <a:pathLst>
                <a:path extrusionOk="0" h="17" w="85">
                  <a:moveTo>
                    <a:pt x="85" y="0"/>
                  </a:moveTo>
                  <a:cubicBezTo>
                    <a:pt x="58" y="12"/>
                    <a:pt x="29" y="17"/>
                    <a:pt x="0" y="14"/>
                  </a:cubicBezTo>
                  <a:cubicBezTo>
                    <a:pt x="0" y="11"/>
                    <a:pt x="0" y="11"/>
                    <a:pt x="0" y="11"/>
                  </a:cubicBezTo>
                  <a:cubicBezTo>
                    <a:pt x="3" y="12"/>
                    <a:pt x="5" y="12"/>
                    <a:pt x="8" y="12"/>
                  </a:cubicBezTo>
                  <a:cubicBezTo>
                    <a:pt x="29" y="13"/>
                    <a:pt x="51" y="11"/>
                    <a:pt x="71" y="4"/>
                  </a:cubicBezTo>
                  <a:cubicBezTo>
                    <a:pt x="74" y="3"/>
                    <a:pt x="77" y="1"/>
                    <a:pt x="80" y="0"/>
                  </a:cubicBezTo>
                  <a:lnTo>
                    <a:pt x="85"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33" name="Google Shape;33;p1"/>
          <p:cNvGrpSpPr/>
          <p:nvPr/>
        </p:nvGrpSpPr>
        <p:grpSpPr>
          <a:xfrm>
            <a:off x="5489575" y="5903913"/>
            <a:ext cx="1243013" cy="815975"/>
            <a:chOff x="3458" y="3719"/>
            <a:chExt cx="783" cy="514"/>
          </a:xfrm>
        </p:grpSpPr>
        <p:sp>
          <p:nvSpPr>
            <p:cNvPr id="34" name="Google Shape;34;p1"/>
            <p:cNvSpPr/>
            <p:nvPr/>
          </p:nvSpPr>
          <p:spPr>
            <a:xfrm>
              <a:off x="3460" y="3719"/>
              <a:ext cx="779" cy="5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 name="Google Shape;35;p1"/>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 name="Google Shape;36;p1"/>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 name="Google Shape;37;p1"/>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 name="Google Shape;38;p1"/>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 name="Google Shape;39;p1"/>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1"/>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1"/>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1"/>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 name="Google Shape;43;p1"/>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 name="Google Shape;44;p1"/>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1"/>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 name="Google Shape;46;p1"/>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 name="Google Shape;47;p1"/>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 name="Google Shape;48;p1"/>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 name="Google Shape;49;p1"/>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 name="Google Shape;50;p1"/>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1"/>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1"/>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1"/>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 name="Google Shape;54;p1"/>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1"/>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 name="Google Shape;56;p1"/>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1"/>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 name="Google Shape;58;p1"/>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 name="Google Shape;59;p1"/>
            <p:cNvSpPr/>
            <p:nvPr/>
          </p:nvSpPr>
          <p:spPr>
            <a:xfrm>
              <a:off x="3458" y="4111"/>
              <a:ext cx="38" cy="4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 name="Google Shape;60;p1"/>
            <p:cNvSpPr/>
            <p:nvPr/>
          </p:nvSpPr>
          <p:spPr>
            <a:xfrm>
              <a:off x="3509" y="4111"/>
              <a:ext cx="38" cy="4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 name="Google Shape;61;p1"/>
            <p:cNvSpPr/>
            <p:nvPr/>
          </p:nvSpPr>
          <p:spPr>
            <a:xfrm>
              <a:off x="3562" y="4111"/>
              <a:ext cx="28" cy="4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 name="Google Shape;62;p1"/>
            <p:cNvSpPr/>
            <p:nvPr/>
          </p:nvSpPr>
          <p:spPr>
            <a:xfrm>
              <a:off x="3607" y="4111"/>
              <a:ext cx="29" cy="4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1"/>
            <p:cNvSpPr/>
            <p:nvPr/>
          </p:nvSpPr>
          <p:spPr>
            <a:xfrm>
              <a:off x="3653" y="4111"/>
              <a:ext cx="32" cy="41"/>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1"/>
            <p:cNvSpPr/>
            <p:nvPr/>
          </p:nvSpPr>
          <p:spPr>
            <a:xfrm>
              <a:off x="3703" y="4111"/>
              <a:ext cx="30" cy="4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1"/>
            <p:cNvSpPr/>
            <p:nvPr/>
          </p:nvSpPr>
          <p:spPr>
            <a:xfrm>
              <a:off x="3749" y="4111"/>
              <a:ext cx="32" cy="41"/>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1"/>
            <p:cNvSpPr/>
            <p:nvPr/>
          </p:nvSpPr>
          <p:spPr>
            <a:xfrm>
              <a:off x="3824" y="4111"/>
              <a:ext cx="31" cy="41"/>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1"/>
            <p:cNvSpPr/>
            <p:nvPr/>
          </p:nvSpPr>
          <p:spPr>
            <a:xfrm>
              <a:off x="3872" y="4111"/>
              <a:ext cx="32" cy="4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1"/>
            <p:cNvSpPr/>
            <p:nvPr/>
          </p:nvSpPr>
          <p:spPr>
            <a:xfrm>
              <a:off x="3921" y="4111"/>
              <a:ext cx="10"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1"/>
            <p:cNvSpPr/>
            <p:nvPr/>
          </p:nvSpPr>
          <p:spPr>
            <a:xfrm>
              <a:off x="3947" y="4111"/>
              <a:ext cx="36" cy="4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1"/>
            <p:cNvSpPr/>
            <p:nvPr/>
          </p:nvSpPr>
          <p:spPr>
            <a:xfrm>
              <a:off x="3998" y="4111"/>
              <a:ext cx="27" cy="4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1"/>
            <p:cNvSpPr/>
            <p:nvPr/>
          </p:nvSpPr>
          <p:spPr>
            <a:xfrm>
              <a:off x="4042" y="4111"/>
              <a:ext cx="33" cy="4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 name="Google Shape;72;p1"/>
            <p:cNvSpPr/>
            <p:nvPr/>
          </p:nvSpPr>
          <p:spPr>
            <a:xfrm>
              <a:off x="4089" y="4111"/>
              <a:ext cx="32" cy="41"/>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1"/>
            <p:cNvSpPr/>
            <p:nvPr/>
          </p:nvSpPr>
          <p:spPr>
            <a:xfrm>
              <a:off x="4136" y="4111"/>
              <a:ext cx="11" cy="4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 name="Google Shape;74;p1"/>
            <p:cNvSpPr/>
            <p:nvPr/>
          </p:nvSpPr>
          <p:spPr>
            <a:xfrm>
              <a:off x="4164" y="4111"/>
              <a:ext cx="31" cy="4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1"/>
            <p:cNvSpPr/>
            <p:nvPr/>
          </p:nvSpPr>
          <p:spPr>
            <a:xfrm>
              <a:off x="4206" y="4111"/>
              <a:ext cx="35" cy="4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 name="Google Shape;76;p1"/>
            <p:cNvSpPr/>
            <p:nvPr/>
          </p:nvSpPr>
          <p:spPr>
            <a:xfrm>
              <a:off x="3692" y="4194"/>
              <a:ext cx="26" cy="39"/>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 name="Google Shape;77;p1"/>
            <p:cNvSpPr/>
            <p:nvPr/>
          </p:nvSpPr>
          <p:spPr>
            <a:xfrm>
              <a:off x="3740" y="4194"/>
              <a:ext cx="24" cy="39"/>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 name="Google Shape;78;p1"/>
            <p:cNvSpPr/>
            <p:nvPr/>
          </p:nvSpPr>
          <p:spPr>
            <a:xfrm>
              <a:off x="3783" y="4194"/>
              <a:ext cx="27" cy="39"/>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1"/>
            <p:cNvSpPr/>
            <p:nvPr/>
          </p:nvSpPr>
          <p:spPr>
            <a:xfrm>
              <a:off x="3832" y="4194"/>
              <a:ext cx="35" cy="39"/>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 name="Google Shape;80;p1"/>
            <p:cNvSpPr/>
            <p:nvPr/>
          </p:nvSpPr>
          <p:spPr>
            <a:xfrm>
              <a:off x="3885" y="4194"/>
              <a:ext cx="31" cy="39"/>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1"/>
            <p:cNvSpPr/>
            <p:nvPr/>
          </p:nvSpPr>
          <p:spPr>
            <a:xfrm>
              <a:off x="3935" y="4194"/>
              <a:ext cx="27" cy="39"/>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1"/>
            <p:cNvSpPr/>
            <p:nvPr/>
          </p:nvSpPr>
          <p:spPr>
            <a:xfrm>
              <a:off x="3983" y="4194"/>
              <a:ext cx="27" cy="39"/>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 name="Google Shape;83;p1"/>
            <p:cNvSpPr/>
            <p:nvPr/>
          </p:nvSpPr>
          <p:spPr>
            <a:xfrm>
              <a:off x="3832" y="3731"/>
              <a:ext cx="132" cy="259"/>
            </a:xfrm>
            <a:custGeom>
              <a:rect b="b" l="l" r="r" t="t"/>
              <a:pathLst>
                <a:path extrusionOk="0" h="151" w="77">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 name="Google Shape;84;p1"/>
            <p:cNvSpPr/>
            <p:nvPr/>
          </p:nvSpPr>
          <p:spPr>
            <a:xfrm>
              <a:off x="3755" y="3724"/>
              <a:ext cx="159" cy="281"/>
            </a:xfrm>
            <a:custGeom>
              <a:rect b="b" l="l" r="r" t="t"/>
              <a:pathLst>
                <a:path extrusionOk="0" h="164" w="93">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 name="Google Shape;85;p1"/>
            <p:cNvSpPr/>
            <p:nvPr/>
          </p:nvSpPr>
          <p:spPr>
            <a:xfrm>
              <a:off x="3694" y="3721"/>
              <a:ext cx="212" cy="228"/>
            </a:xfrm>
            <a:custGeom>
              <a:rect b="b" l="l" r="r" t="t"/>
              <a:pathLst>
                <a:path extrusionOk="0" h="133" w="124">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rgbClr val="211A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1162">
          <p15:clr>
            <a:srgbClr val="F26B43"/>
          </p15:clr>
        </p15:guide>
        <p15:guide id="3" pos="370">
          <p15:clr>
            <a:srgbClr val="F26B43"/>
          </p15:clr>
        </p15:guide>
        <p15:guide id="4" pos="7320">
          <p15:clr>
            <a:srgbClr val="F26B43"/>
          </p15:clr>
        </p15:guide>
        <p15:guide id="5" pos="1141">
          <p15:clr>
            <a:srgbClr val="F26B43"/>
          </p15:clr>
        </p15:guide>
        <p15:guide id="6" orient="horz" pos="414">
          <p15:clr>
            <a:srgbClr val="F26B43"/>
          </p15:clr>
        </p15:guide>
        <p15:guide id="7" pos="4339">
          <p15:clr>
            <a:srgbClr val="F26B43"/>
          </p15:clr>
        </p15:guide>
        <p15:guide id="8" pos="467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hyperlink" Target="mailto:jbjerva@cs.aau.d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3.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2.jp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1.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15"/>
          <p:cNvPicPr preferRelativeResize="0"/>
          <p:nvPr>
            <p:ph idx="2" type="pic"/>
          </p:nvPr>
        </p:nvPicPr>
        <p:blipFill rotWithShape="1">
          <a:blip r:embed="rId3">
            <a:alphaModFix/>
          </a:blip>
          <a:srcRect b="0" l="0" r="0" t="0"/>
          <a:stretch/>
        </p:blipFill>
        <p:spPr>
          <a:xfrm>
            <a:off x="0" y="0"/>
            <a:ext cx="12192000" cy="6858000"/>
          </a:xfrm>
          <a:prstGeom prst="rect">
            <a:avLst/>
          </a:prstGeom>
          <a:solidFill>
            <a:schemeClr val="lt1"/>
          </a:solidFill>
          <a:ln>
            <a:noFill/>
          </a:ln>
        </p:spPr>
      </p:pic>
      <p:sp>
        <p:nvSpPr>
          <p:cNvPr id="519" name="Google Shape;519;p15"/>
          <p:cNvSpPr txBox="1"/>
          <p:nvPr>
            <p:ph type="title"/>
          </p:nvPr>
        </p:nvSpPr>
        <p:spPr>
          <a:xfrm>
            <a:off x="2441575" y="2676493"/>
            <a:ext cx="7341129" cy="1036319"/>
          </a:xfrm>
          <a:prstGeom prst="rect">
            <a:avLst/>
          </a:prstGeom>
          <a:solidFill>
            <a:schemeClr val="lt1"/>
          </a:solidFill>
          <a:ln>
            <a:noFill/>
          </a:ln>
        </p:spPr>
        <p:txBody>
          <a:bodyPr anchorCtr="0" anchor="t" bIns="0" lIns="0" spcFirstLastPara="1" rIns="0" wrap="square" tIns="108000">
            <a:noAutofit/>
          </a:bodyPr>
          <a:lstStyle/>
          <a:p>
            <a:pPr indent="0" lvl="0" marL="0" rtl="0" algn="ctr">
              <a:lnSpc>
                <a:spcPct val="100000"/>
              </a:lnSpc>
              <a:spcBef>
                <a:spcPts val="0"/>
              </a:spcBef>
              <a:spcAft>
                <a:spcPts val="0"/>
              </a:spcAft>
              <a:buClr>
                <a:schemeClr val="dk1"/>
              </a:buClr>
              <a:buSzPts val="2800"/>
              <a:buFont typeface="Arial"/>
              <a:buNone/>
            </a:pPr>
            <a:r>
              <a:rPr lang="en-GB"/>
              <a:t>Computationally Assisted Text Analysis</a:t>
            </a:r>
            <a:endParaRPr/>
          </a:p>
        </p:txBody>
      </p:sp>
      <p:sp>
        <p:nvSpPr>
          <p:cNvPr id="520" name="Google Shape;520;p15"/>
          <p:cNvSpPr txBox="1"/>
          <p:nvPr>
            <p:ph idx="1" type="body"/>
          </p:nvPr>
        </p:nvSpPr>
        <p:spPr>
          <a:xfrm>
            <a:off x="2441575" y="3827463"/>
            <a:ext cx="7341129" cy="412750"/>
          </a:xfrm>
          <a:prstGeom prst="rect">
            <a:avLst/>
          </a:prstGeom>
          <a:solidFill>
            <a:schemeClr val="lt1"/>
          </a:solidFill>
          <a:ln>
            <a:noFill/>
          </a:ln>
        </p:spPr>
        <p:txBody>
          <a:bodyPr anchorCtr="0" anchor="t" bIns="45700" lIns="0" spcFirstLastPara="1" rIns="0" wrap="square" tIns="45700">
            <a:noAutofit/>
          </a:bodyPr>
          <a:lstStyle/>
          <a:p>
            <a:pPr indent="0" lvl="0" marL="0" rtl="0" algn="ctr">
              <a:lnSpc>
                <a:spcPct val="120000"/>
              </a:lnSpc>
              <a:spcBef>
                <a:spcPts val="0"/>
              </a:spcBef>
              <a:spcAft>
                <a:spcPts val="0"/>
              </a:spcAft>
              <a:buClr>
                <a:schemeClr val="dk1"/>
              </a:buClr>
              <a:buSzPts val="1800"/>
              <a:buFont typeface="Arial"/>
              <a:buNone/>
            </a:pPr>
            <a:r>
              <a:rPr lang="en-GB"/>
              <a:t>Johannes Bjerva --- </a:t>
            </a:r>
            <a:r>
              <a:rPr lang="en-GB" u="sng">
                <a:solidFill>
                  <a:schemeClr val="hlink"/>
                </a:solidFill>
                <a:hlinkClick r:id="rId4"/>
              </a:rPr>
              <a:t>jbjerva@cs.aau.dk</a:t>
            </a:r>
            <a:r>
              <a:rPr lang="en-GB"/>
              <a:t> --- https://bjerva.github.io</a:t>
            </a:r>
            <a:endParaRPr/>
          </a:p>
        </p:txBody>
      </p:sp>
      <p:grpSp>
        <p:nvGrpSpPr>
          <p:cNvPr id="521" name="Google Shape;521;p15"/>
          <p:cNvGrpSpPr/>
          <p:nvPr/>
        </p:nvGrpSpPr>
        <p:grpSpPr>
          <a:xfrm>
            <a:off x="5489575" y="5903913"/>
            <a:ext cx="1243013" cy="815976"/>
            <a:chOff x="5489575" y="5903913"/>
            <a:chExt cx="1243013" cy="815976"/>
          </a:xfrm>
        </p:grpSpPr>
        <p:sp>
          <p:nvSpPr>
            <p:cNvPr id="522" name="Google Shape;522;p15"/>
            <p:cNvSpPr/>
            <p:nvPr/>
          </p:nvSpPr>
          <p:spPr>
            <a:xfrm>
              <a:off x="5492750" y="5903913"/>
              <a:ext cx="1236663" cy="815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15"/>
            <p:cNvSpPr/>
            <p:nvPr/>
          </p:nvSpPr>
          <p:spPr>
            <a:xfrm>
              <a:off x="5489575" y="6526213"/>
              <a:ext cx="60325" cy="6350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4" name="Google Shape;524;p15"/>
            <p:cNvSpPr/>
            <p:nvPr/>
          </p:nvSpPr>
          <p:spPr>
            <a:xfrm>
              <a:off x="5570538" y="6526213"/>
              <a:ext cx="60325" cy="635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5" name="Google Shape;525;p15"/>
            <p:cNvSpPr/>
            <p:nvPr/>
          </p:nvSpPr>
          <p:spPr>
            <a:xfrm>
              <a:off x="5654675" y="6526213"/>
              <a:ext cx="44450" cy="635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6" name="Google Shape;526;p15"/>
            <p:cNvSpPr/>
            <p:nvPr/>
          </p:nvSpPr>
          <p:spPr>
            <a:xfrm>
              <a:off x="5726113" y="6526213"/>
              <a:ext cx="46038" cy="6350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7" name="Google Shape;527;p15"/>
            <p:cNvSpPr/>
            <p:nvPr/>
          </p:nvSpPr>
          <p:spPr>
            <a:xfrm>
              <a:off x="5799138" y="6526213"/>
              <a:ext cx="50800" cy="65088"/>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8" name="Google Shape;528;p15"/>
            <p:cNvSpPr/>
            <p:nvPr/>
          </p:nvSpPr>
          <p:spPr>
            <a:xfrm>
              <a:off x="5878513" y="6526213"/>
              <a:ext cx="47625" cy="6350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9" name="Google Shape;529;p15"/>
            <p:cNvSpPr/>
            <p:nvPr/>
          </p:nvSpPr>
          <p:spPr>
            <a:xfrm>
              <a:off x="5951538" y="6526213"/>
              <a:ext cx="50800" cy="65088"/>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0" name="Google Shape;530;p15"/>
            <p:cNvSpPr/>
            <p:nvPr/>
          </p:nvSpPr>
          <p:spPr>
            <a:xfrm>
              <a:off x="6070600" y="6526213"/>
              <a:ext cx="49213" cy="65088"/>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1" name="Google Shape;531;p15"/>
            <p:cNvSpPr/>
            <p:nvPr/>
          </p:nvSpPr>
          <p:spPr>
            <a:xfrm>
              <a:off x="6146800" y="6526213"/>
              <a:ext cx="50800" cy="6350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2" name="Google Shape;532;p15"/>
            <p:cNvSpPr/>
            <p:nvPr/>
          </p:nvSpPr>
          <p:spPr>
            <a:xfrm>
              <a:off x="6224588" y="6526213"/>
              <a:ext cx="15875" cy="6350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3" name="Google Shape;533;p15"/>
            <p:cNvSpPr/>
            <p:nvPr/>
          </p:nvSpPr>
          <p:spPr>
            <a:xfrm>
              <a:off x="6265863" y="6526213"/>
              <a:ext cx="57150" cy="635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15"/>
            <p:cNvSpPr/>
            <p:nvPr/>
          </p:nvSpPr>
          <p:spPr>
            <a:xfrm>
              <a:off x="6346825" y="6526213"/>
              <a:ext cx="42863" cy="635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5" name="Google Shape;535;p15"/>
            <p:cNvSpPr/>
            <p:nvPr/>
          </p:nvSpPr>
          <p:spPr>
            <a:xfrm>
              <a:off x="6416675" y="6526213"/>
              <a:ext cx="52388" cy="6350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6" name="Google Shape;536;p15"/>
            <p:cNvSpPr/>
            <p:nvPr/>
          </p:nvSpPr>
          <p:spPr>
            <a:xfrm>
              <a:off x="6491288" y="6526213"/>
              <a:ext cx="50800" cy="65088"/>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7" name="Google Shape;537;p15"/>
            <p:cNvSpPr/>
            <p:nvPr/>
          </p:nvSpPr>
          <p:spPr>
            <a:xfrm>
              <a:off x="6565900" y="6526213"/>
              <a:ext cx="17463" cy="6350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8" name="Google Shape;538;p15"/>
            <p:cNvSpPr/>
            <p:nvPr/>
          </p:nvSpPr>
          <p:spPr>
            <a:xfrm>
              <a:off x="6610350" y="6526213"/>
              <a:ext cx="49213" cy="6350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9" name="Google Shape;539;p15"/>
            <p:cNvSpPr/>
            <p:nvPr/>
          </p:nvSpPr>
          <p:spPr>
            <a:xfrm>
              <a:off x="6677025" y="6526213"/>
              <a:ext cx="55563" cy="6350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15"/>
            <p:cNvSpPr/>
            <p:nvPr/>
          </p:nvSpPr>
          <p:spPr>
            <a:xfrm>
              <a:off x="5861050" y="6657976"/>
              <a:ext cx="41275" cy="61913"/>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1" name="Google Shape;541;p15"/>
            <p:cNvSpPr/>
            <p:nvPr/>
          </p:nvSpPr>
          <p:spPr>
            <a:xfrm>
              <a:off x="5937250" y="6657976"/>
              <a:ext cx="38100" cy="61913"/>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2" name="Google Shape;542;p15"/>
            <p:cNvSpPr/>
            <p:nvPr/>
          </p:nvSpPr>
          <p:spPr>
            <a:xfrm>
              <a:off x="6005513" y="6657976"/>
              <a:ext cx="42863" cy="61913"/>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3" name="Google Shape;543;p15"/>
            <p:cNvSpPr/>
            <p:nvPr/>
          </p:nvSpPr>
          <p:spPr>
            <a:xfrm>
              <a:off x="6083300" y="6657976"/>
              <a:ext cx="55563" cy="61913"/>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4" name="Google Shape;544;p15"/>
            <p:cNvSpPr/>
            <p:nvPr/>
          </p:nvSpPr>
          <p:spPr>
            <a:xfrm>
              <a:off x="6167438" y="6657976"/>
              <a:ext cx="49213" cy="61913"/>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5" name="Google Shape;545;p15"/>
            <p:cNvSpPr/>
            <p:nvPr/>
          </p:nvSpPr>
          <p:spPr>
            <a:xfrm>
              <a:off x="6246813" y="6657976"/>
              <a:ext cx="42863" cy="61913"/>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6" name="Google Shape;546;p15"/>
            <p:cNvSpPr/>
            <p:nvPr/>
          </p:nvSpPr>
          <p:spPr>
            <a:xfrm>
              <a:off x="6323013" y="6657976"/>
              <a:ext cx="42863" cy="61913"/>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7" name="Google Shape;547;p15"/>
            <p:cNvSpPr/>
            <p:nvPr/>
          </p:nvSpPr>
          <p:spPr>
            <a:xfrm>
              <a:off x="5489575" y="6526213"/>
              <a:ext cx="60325" cy="63500"/>
            </a:xfrm>
            <a:custGeom>
              <a:rect b="b" l="l" r="r" t="t"/>
              <a:pathLst>
                <a:path extrusionOk="0" h="23" w="22">
                  <a:moveTo>
                    <a:pt x="8" y="0"/>
                  </a:moveTo>
                  <a:cubicBezTo>
                    <a:pt x="8" y="0"/>
                    <a:pt x="8" y="0"/>
                    <a:pt x="9" y="0"/>
                  </a:cubicBezTo>
                  <a:cubicBezTo>
                    <a:pt x="14" y="0"/>
                    <a:pt x="14" y="0"/>
                    <a:pt x="14" y="0"/>
                  </a:cubicBezTo>
                  <a:cubicBezTo>
                    <a:pt x="14" y="0"/>
                    <a:pt x="15" y="0"/>
                    <a:pt x="15" y="0"/>
                  </a:cubicBezTo>
                  <a:cubicBezTo>
                    <a:pt x="22" y="23"/>
                    <a:pt x="22" y="23"/>
                    <a:pt x="22" y="23"/>
                  </a:cubicBezTo>
                  <a:cubicBezTo>
                    <a:pt x="22" y="23"/>
                    <a:pt x="22" y="23"/>
                    <a:pt x="22" y="23"/>
                  </a:cubicBezTo>
                  <a:cubicBezTo>
                    <a:pt x="17" y="23"/>
                    <a:pt x="17" y="23"/>
                    <a:pt x="17"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4" y="14"/>
                  </a:moveTo>
                  <a:cubicBezTo>
                    <a:pt x="11" y="7"/>
                    <a:pt x="11" y="7"/>
                    <a:pt x="11" y="7"/>
                  </a:cubicBezTo>
                  <a:cubicBezTo>
                    <a:pt x="11" y="7"/>
                    <a:pt x="11" y="7"/>
                    <a:pt x="11" y="7"/>
                  </a:cubicBezTo>
                  <a:cubicBezTo>
                    <a:pt x="9" y="14"/>
                    <a:pt x="9" y="14"/>
                    <a:pt x="9" y="14"/>
                  </a:cubicBezTo>
                  <a:lnTo>
                    <a:pt x="14" y="1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15"/>
            <p:cNvSpPr/>
            <p:nvPr/>
          </p:nvSpPr>
          <p:spPr>
            <a:xfrm>
              <a:off x="5570538" y="6526213"/>
              <a:ext cx="60325" cy="63500"/>
            </a:xfrm>
            <a:custGeom>
              <a:rect b="b" l="l" r="r" t="t"/>
              <a:pathLst>
                <a:path extrusionOk="0" h="23" w="22">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9" name="Google Shape;549;p15"/>
            <p:cNvSpPr/>
            <p:nvPr/>
          </p:nvSpPr>
          <p:spPr>
            <a:xfrm>
              <a:off x="5654675" y="6526213"/>
              <a:ext cx="44450" cy="63500"/>
            </a:xfrm>
            <a:custGeom>
              <a:rect b="b" l="l" r="r" t="t"/>
              <a:pathLst>
                <a:path extrusionOk="0" h="23" w="16">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0" name="Google Shape;550;p15"/>
            <p:cNvSpPr/>
            <p:nvPr/>
          </p:nvSpPr>
          <p:spPr>
            <a:xfrm>
              <a:off x="5726113" y="6526213"/>
              <a:ext cx="46038" cy="63500"/>
            </a:xfrm>
            <a:custGeom>
              <a:rect b="b" l="l" r="r" t="t"/>
              <a:pathLst>
                <a:path extrusionOk="0" h="23" w="17">
                  <a:moveTo>
                    <a:pt x="0" y="0"/>
                  </a:moveTo>
                  <a:cubicBezTo>
                    <a:pt x="0" y="0"/>
                    <a:pt x="0" y="0"/>
                    <a:pt x="0" y="0"/>
                  </a:cubicBezTo>
                  <a:cubicBezTo>
                    <a:pt x="10" y="0"/>
                    <a:pt x="10" y="0"/>
                    <a:pt x="10"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1" y="19"/>
                    <a:pt x="11" y="18"/>
                    <a:pt x="11" y="16"/>
                  </a:cubicBezTo>
                  <a:cubicBezTo>
                    <a:pt x="11" y="15"/>
                    <a:pt x="11"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1" name="Google Shape;551;p15"/>
            <p:cNvSpPr/>
            <p:nvPr/>
          </p:nvSpPr>
          <p:spPr>
            <a:xfrm>
              <a:off x="5799138" y="6526213"/>
              <a:ext cx="50800" cy="65088"/>
            </a:xfrm>
            <a:custGeom>
              <a:rect b="b" l="l" r="r" t="t"/>
              <a:pathLst>
                <a:path extrusionOk="0" h="24" w="19">
                  <a:moveTo>
                    <a:pt x="1" y="18"/>
                  </a:moveTo>
                  <a:cubicBezTo>
                    <a:pt x="0" y="16"/>
                    <a:pt x="0" y="15"/>
                    <a:pt x="0" y="12"/>
                  </a:cubicBezTo>
                  <a:cubicBezTo>
                    <a:pt x="0" y="9"/>
                    <a:pt x="0" y="7"/>
                    <a:pt x="1" y="5"/>
                  </a:cubicBezTo>
                  <a:cubicBezTo>
                    <a:pt x="2" y="2"/>
                    <a:pt x="5" y="0"/>
                    <a:pt x="9" y="0"/>
                  </a:cubicBezTo>
                  <a:cubicBezTo>
                    <a:pt x="13" y="0"/>
                    <a:pt x="17" y="2"/>
                    <a:pt x="18" y="5"/>
                  </a:cubicBezTo>
                  <a:cubicBezTo>
                    <a:pt x="18" y="7"/>
                    <a:pt x="19" y="9"/>
                    <a:pt x="19" y="12"/>
                  </a:cubicBezTo>
                  <a:cubicBezTo>
                    <a:pt x="19" y="15"/>
                    <a:pt x="18" y="16"/>
                    <a:pt x="18" y="18"/>
                  </a:cubicBezTo>
                  <a:cubicBezTo>
                    <a:pt x="17" y="22"/>
                    <a:pt x="13" y="24"/>
                    <a:pt x="9" y="24"/>
                  </a:cubicBezTo>
                  <a:cubicBezTo>
                    <a:pt x="5" y="24"/>
                    <a:pt x="2" y="22"/>
                    <a:pt x="1" y="18"/>
                  </a:cubicBezTo>
                  <a:close/>
                  <a:moveTo>
                    <a:pt x="12" y="16"/>
                  </a:moveTo>
                  <a:cubicBezTo>
                    <a:pt x="12" y="16"/>
                    <a:pt x="13" y="14"/>
                    <a:pt x="13" y="12"/>
                  </a:cubicBezTo>
                  <a:cubicBezTo>
                    <a:pt x="13"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2" name="Google Shape;552;p15"/>
            <p:cNvSpPr/>
            <p:nvPr/>
          </p:nvSpPr>
          <p:spPr>
            <a:xfrm>
              <a:off x="5878513" y="6526213"/>
              <a:ext cx="47625" cy="63500"/>
            </a:xfrm>
            <a:custGeom>
              <a:rect b="b" l="l" r="r" t="t"/>
              <a:pathLst>
                <a:path extrusionOk="0" h="23" w="18">
                  <a:moveTo>
                    <a:pt x="12" y="23"/>
                  </a:moveTo>
                  <a:cubicBezTo>
                    <a:pt x="12" y="23"/>
                    <a:pt x="12" y="23"/>
                    <a:pt x="11" y="23"/>
                  </a:cubicBezTo>
                  <a:cubicBezTo>
                    <a:pt x="8" y="15"/>
                    <a:pt x="8" y="15"/>
                    <a:pt x="8" y="15"/>
                  </a:cubicBezTo>
                  <a:cubicBezTo>
                    <a:pt x="6" y="15"/>
                    <a:pt x="6" y="15"/>
                    <a:pt x="6" y="15"/>
                  </a:cubicBezTo>
                  <a:cubicBezTo>
                    <a:pt x="6" y="15"/>
                    <a:pt x="6" y="15"/>
                    <a:pt x="6" y="15"/>
                  </a:cubicBezTo>
                  <a:cubicBezTo>
                    <a:pt x="6" y="23"/>
                    <a:pt x="6" y="23"/>
                    <a:pt x="6" y="23"/>
                  </a:cubicBezTo>
                  <a:cubicBezTo>
                    <a:pt x="6" y="23"/>
                    <a:pt x="5" y="23"/>
                    <a:pt x="5" y="23"/>
                  </a:cubicBezTo>
                  <a:cubicBezTo>
                    <a:pt x="0" y="23"/>
                    <a:pt x="0" y="23"/>
                    <a:pt x="0" y="23"/>
                  </a:cubicBezTo>
                  <a:cubicBezTo>
                    <a:pt x="0" y="23"/>
                    <a:pt x="0" y="23"/>
                    <a:pt x="0" y="23"/>
                  </a:cubicBezTo>
                  <a:cubicBezTo>
                    <a:pt x="0" y="0"/>
                    <a:pt x="0" y="0"/>
                    <a:pt x="0" y="0"/>
                  </a:cubicBezTo>
                  <a:cubicBezTo>
                    <a:pt x="0" y="0"/>
                    <a:pt x="0" y="0"/>
                    <a:pt x="0" y="0"/>
                  </a:cubicBezTo>
                  <a:cubicBezTo>
                    <a:pt x="9" y="0"/>
                    <a:pt x="9" y="0"/>
                    <a:pt x="9"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3" name="Google Shape;553;p15"/>
            <p:cNvSpPr/>
            <p:nvPr/>
          </p:nvSpPr>
          <p:spPr>
            <a:xfrm>
              <a:off x="5951538" y="6526213"/>
              <a:ext cx="50800" cy="65088"/>
            </a:xfrm>
            <a:custGeom>
              <a:rect b="b" l="l" r="r" t="t"/>
              <a:pathLst>
                <a:path extrusionOk="0" h="24" w="19">
                  <a:moveTo>
                    <a:pt x="0" y="12"/>
                  </a:moveTo>
                  <a:cubicBezTo>
                    <a:pt x="0" y="9"/>
                    <a:pt x="0" y="7"/>
                    <a:pt x="1" y="5"/>
                  </a:cubicBezTo>
                  <a:cubicBezTo>
                    <a:pt x="2" y="2"/>
                    <a:pt x="5" y="0"/>
                    <a:pt x="9" y="0"/>
                  </a:cubicBezTo>
                  <a:cubicBezTo>
                    <a:pt x="14" y="0"/>
                    <a:pt x="17"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10"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9" y="10"/>
                    <a:pt x="19" y="10"/>
                    <a:pt x="19" y="11"/>
                  </a:cubicBezTo>
                  <a:cubicBezTo>
                    <a:pt x="19" y="12"/>
                    <a:pt x="19" y="12"/>
                    <a:pt x="19" y="12"/>
                  </a:cubicBezTo>
                  <a:cubicBezTo>
                    <a:pt x="19" y="15"/>
                    <a:pt x="19" y="16"/>
                    <a:pt x="18" y="18"/>
                  </a:cubicBezTo>
                  <a:cubicBezTo>
                    <a:pt x="17" y="22"/>
                    <a:pt x="14" y="24"/>
                    <a:pt x="9" y="24"/>
                  </a:cubicBezTo>
                  <a:cubicBezTo>
                    <a:pt x="5" y="24"/>
                    <a:pt x="2" y="22"/>
                    <a:pt x="1" y="18"/>
                  </a:cubicBezTo>
                  <a:cubicBezTo>
                    <a:pt x="0" y="16"/>
                    <a:pt x="0" y="15"/>
                    <a:pt x="0" y="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15"/>
            <p:cNvSpPr/>
            <p:nvPr/>
          </p:nvSpPr>
          <p:spPr>
            <a:xfrm>
              <a:off x="6070600" y="6526213"/>
              <a:ext cx="49213" cy="65088"/>
            </a:xfrm>
            <a:custGeom>
              <a:rect b="b" l="l" r="r" t="t"/>
              <a:pathLst>
                <a:path extrusionOk="0" h="24" w="18">
                  <a:moveTo>
                    <a:pt x="0" y="14"/>
                  </a:moveTo>
                  <a:cubicBezTo>
                    <a:pt x="0" y="0"/>
                    <a:pt x="0" y="0"/>
                    <a:pt x="0" y="0"/>
                  </a:cubicBezTo>
                  <a:cubicBezTo>
                    <a:pt x="0" y="0"/>
                    <a:pt x="0" y="0"/>
                    <a:pt x="0" y="0"/>
                  </a:cubicBezTo>
                  <a:cubicBezTo>
                    <a:pt x="5" y="0"/>
                    <a:pt x="5" y="0"/>
                    <a:pt x="5" y="0"/>
                  </a:cubicBezTo>
                  <a:cubicBezTo>
                    <a:pt x="5" y="0"/>
                    <a:pt x="6" y="0"/>
                    <a:pt x="6" y="0"/>
                  </a:cubicBezTo>
                  <a:cubicBezTo>
                    <a:pt x="6" y="15"/>
                    <a:pt x="6" y="15"/>
                    <a:pt x="6" y="15"/>
                  </a:cubicBezTo>
                  <a:cubicBezTo>
                    <a:pt x="6" y="17"/>
                    <a:pt x="7" y="18"/>
                    <a:pt x="9" y="18"/>
                  </a:cubicBezTo>
                  <a:cubicBezTo>
                    <a:pt x="11" y="18"/>
                    <a:pt x="12" y="17"/>
                    <a:pt x="12" y="15"/>
                  </a:cubicBezTo>
                  <a:cubicBezTo>
                    <a:pt x="12" y="0"/>
                    <a:pt x="12" y="0"/>
                    <a:pt x="12" y="0"/>
                  </a:cubicBezTo>
                  <a:cubicBezTo>
                    <a:pt x="12" y="0"/>
                    <a:pt x="12" y="0"/>
                    <a:pt x="12" y="0"/>
                  </a:cubicBezTo>
                  <a:cubicBezTo>
                    <a:pt x="18" y="0"/>
                    <a:pt x="18" y="0"/>
                    <a:pt x="18" y="0"/>
                  </a:cubicBezTo>
                  <a:cubicBezTo>
                    <a:pt x="18" y="0"/>
                    <a:pt x="18" y="0"/>
                    <a:pt x="18" y="0"/>
                  </a:cubicBezTo>
                  <a:cubicBezTo>
                    <a:pt x="18" y="14"/>
                    <a:pt x="18" y="14"/>
                    <a:pt x="18" y="14"/>
                  </a:cubicBezTo>
                  <a:cubicBezTo>
                    <a:pt x="18" y="20"/>
                    <a:pt x="14" y="24"/>
                    <a:pt x="9" y="24"/>
                  </a:cubicBezTo>
                  <a:cubicBezTo>
                    <a:pt x="3" y="24"/>
                    <a:pt x="0" y="20"/>
                    <a:pt x="0" y="1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5" name="Google Shape;555;p15"/>
            <p:cNvSpPr/>
            <p:nvPr/>
          </p:nvSpPr>
          <p:spPr>
            <a:xfrm>
              <a:off x="6146800" y="6526213"/>
              <a:ext cx="50800" cy="63500"/>
            </a:xfrm>
            <a:custGeom>
              <a:rect b="b" l="l" r="r" t="t"/>
              <a:pathLst>
                <a:path extrusionOk="0" h="23" w="19">
                  <a:moveTo>
                    <a:pt x="0" y="0"/>
                  </a:moveTo>
                  <a:cubicBezTo>
                    <a:pt x="0" y="0"/>
                    <a:pt x="1"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4" y="0"/>
                    <a:pt x="14" y="0"/>
                  </a:cubicBezTo>
                  <a:cubicBezTo>
                    <a:pt x="19" y="0"/>
                    <a:pt x="19" y="0"/>
                    <a:pt x="19" y="0"/>
                  </a:cubicBezTo>
                  <a:cubicBezTo>
                    <a:pt x="19" y="0"/>
                    <a:pt x="19" y="0"/>
                    <a:pt x="19" y="0"/>
                  </a:cubicBezTo>
                  <a:cubicBezTo>
                    <a:pt x="19" y="23"/>
                    <a:pt x="19" y="23"/>
                    <a:pt x="19" y="23"/>
                  </a:cubicBezTo>
                  <a:cubicBezTo>
                    <a:pt x="19" y="23"/>
                    <a:pt x="19" y="23"/>
                    <a:pt x="19" y="23"/>
                  </a:cubicBezTo>
                  <a:cubicBezTo>
                    <a:pt x="14" y="23"/>
                    <a:pt x="14" y="23"/>
                    <a:pt x="14"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6" name="Google Shape;556;p15"/>
            <p:cNvSpPr/>
            <p:nvPr/>
          </p:nvSpPr>
          <p:spPr>
            <a:xfrm>
              <a:off x="6224588" y="6526213"/>
              <a:ext cx="15875" cy="6350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7" name="Google Shape;557;p15"/>
            <p:cNvSpPr/>
            <p:nvPr/>
          </p:nvSpPr>
          <p:spPr>
            <a:xfrm>
              <a:off x="6265863" y="6526213"/>
              <a:ext cx="57150" cy="63500"/>
            </a:xfrm>
            <a:custGeom>
              <a:rect b="b" l="l" r="r" t="t"/>
              <a:pathLst>
                <a:path extrusionOk="0" h="23" w="21">
                  <a:moveTo>
                    <a:pt x="8" y="23"/>
                  </a:moveTo>
                  <a:cubicBezTo>
                    <a:pt x="8" y="23"/>
                    <a:pt x="8" y="23"/>
                    <a:pt x="8" y="23"/>
                  </a:cubicBezTo>
                  <a:cubicBezTo>
                    <a:pt x="0" y="1"/>
                    <a:pt x="0" y="1"/>
                    <a:pt x="0" y="1"/>
                  </a:cubicBezTo>
                  <a:cubicBezTo>
                    <a:pt x="0" y="0"/>
                    <a:pt x="0" y="0"/>
                    <a:pt x="1" y="0"/>
                  </a:cubicBezTo>
                  <a:cubicBezTo>
                    <a:pt x="6" y="0"/>
                    <a:pt x="6" y="0"/>
                    <a:pt x="6" y="0"/>
                  </a:cubicBezTo>
                  <a:cubicBezTo>
                    <a:pt x="7"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4" y="23"/>
                    <a:pt x="13" y="23"/>
                  </a:cubicBezTo>
                  <a:lnTo>
                    <a:pt x="8"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8" name="Google Shape;558;p15"/>
            <p:cNvSpPr/>
            <p:nvPr/>
          </p:nvSpPr>
          <p:spPr>
            <a:xfrm>
              <a:off x="6346825" y="6526213"/>
              <a:ext cx="42863" cy="63500"/>
            </a:xfrm>
            <a:custGeom>
              <a:rect b="b" l="l" r="r" t="t"/>
              <a:pathLst>
                <a:path extrusionOk="0" h="23" w="16">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9" name="Google Shape;559;p15"/>
            <p:cNvSpPr/>
            <p:nvPr/>
          </p:nvSpPr>
          <p:spPr>
            <a:xfrm>
              <a:off x="6416675" y="6526213"/>
              <a:ext cx="52388" cy="63500"/>
            </a:xfrm>
            <a:custGeom>
              <a:rect b="b" l="l" r="r" t="t"/>
              <a:pathLst>
                <a:path extrusionOk="0" h="23" w="19">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6"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7" y="13"/>
                    <a:pt x="14" y="14"/>
                  </a:cubicBezTo>
                  <a:cubicBezTo>
                    <a:pt x="18" y="23"/>
                    <a:pt x="18" y="23"/>
                    <a:pt x="18" y="23"/>
                  </a:cubicBezTo>
                  <a:cubicBezTo>
                    <a:pt x="19"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0" name="Google Shape;560;p15"/>
            <p:cNvSpPr/>
            <p:nvPr/>
          </p:nvSpPr>
          <p:spPr>
            <a:xfrm>
              <a:off x="6491288" y="6526213"/>
              <a:ext cx="50800" cy="65088"/>
            </a:xfrm>
            <a:custGeom>
              <a:rect b="b" l="l" r="r" t="t"/>
              <a:pathLst>
                <a:path extrusionOk="0" h="24" w="19">
                  <a:moveTo>
                    <a:pt x="0" y="20"/>
                  </a:moveTo>
                  <a:cubicBezTo>
                    <a:pt x="0" y="20"/>
                    <a:pt x="0" y="20"/>
                    <a:pt x="0" y="20"/>
                  </a:cubicBezTo>
                  <a:cubicBezTo>
                    <a:pt x="3" y="16"/>
                    <a:pt x="3" y="16"/>
                    <a:pt x="3" y="16"/>
                  </a:cubicBezTo>
                  <a:cubicBezTo>
                    <a:pt x="3" y="16"/>
                    <a:pt x="3" y="16"/>
                    <a:pt x="4" y="16"/>
                  </a:cubicBezTo>
                  <a:cubicBezTo>
                    <a:pt x="5" y="17"/>
                    <a:pt x="7" y="19"/>
                    <a:pt x="9" y="19"/>
                  </a:cubicBezTo>
                  <a:cubicBezTo>
                    <a:pt x="12" y="19"/>
                    <a:pt x="13" y="18"/>
                    <a:pt x="13" y="16"/>
                  </a:cubicBezTo>
                  <a:cubicBezTo>
                    <a:pt x="13" y="15"/>
                    <a:pt x="12" y="15"/>
                    <a:pt x="10" y="14"/>
                  </a:cubicBezTo>
                  <a:cubicBezTo>
                    <a:pt x="9" y="14"/>
                    <a:pt x="9" y="14"/>
                    <a:pt x="9" y="14"/>
                  </a:cubicBezTo>
                  <a:cubicBezTo>
                    <a:pt x="4"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10" y="5"/>
                  </a:cubicBezTo>
                  <a:cubicBezTo>
                    <a:pt x="8" y="5"/>
                    <a:pt x="7" y="6"/>
                    <a:pt x="7" y="7"/>
                  </a:cubicBezTo>
                  <a:cubicBezTo>
                    <a:pt x="7" y="8"/>
                    <a:pt x="8" y="8"/>
                    <a:pt x="10" y="9"/>
                  </a:cubicBezTo>
                  <a:cubicBezTo>
                    <a:pt x="11" y="9"/>
                    <a:pt x="11" y="9"/>
                    <a:pt x="11" y="9"/>
                  </a:cubicBezTo>
                  <a:cubicBezTo>
                    <a:pt x="16" y="10"/>
                    <a:pt x="19" y="12"/>
                    <a:pt x="19" y="16"/>
                  </a:cubicBezTo>
                  <a:cubicBezTo>
                    <a:pt x="19" y="21"/>
                    <a:pt x="16" y="24"/>
                    <a:pt x="9" y="24"/>
                  </a:cubicBezTo>
                  <a:cubicBezTo>
                    <a:pt x="6" y="24"/>
                    <a:pt x="2" y="22"/>
                    <a:pt x="0" y="2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1" name="Google Shape;561;p15"/>
            <p:cNvSpPr/>
            <p:nvPr/>
          </p:nvSpPr>
          <p:spPr>
            <a:xfrm>
              <a:off x="6565900" y="6526213"/>
              <a:ext cx="17463" cy="63500"/>
            </a:xfrm>
            <a:custGeom>
              <a:rect b="b" l="l" r="r" t="t"/>
              <a:pathLst>
                <a:path extrusionOk="0" h="23" w="6">
                  <a:moveTo>
                    <a:pt x="0" y="0"/>
                  </a:moveTo>
                  <a:cubicBezTo>
                    <a:pt x="0" y="0"/>
                    <a:pt x="1"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2" name="Google Shape;562;p15"/>
            <p:cNvSpPr/>
            <p:nvPr/>
          </p:nvSpPr>
          <p:spPr>
            <a:xfrm>
              <a:off x="6610350" y="6526213"/>
              <a:ext cx="49213" cy="63500"/>
            </a:xfrm>
            <a:custGeom>
              <a:rect b="b" l="l" r="r" t="t"/>
              <a:pathLst>
                <a:path extrusionOk="0" h="23" w="18">
                  <a:moveTo>
                    <a:pt x="6" y="23"/>
                  </a:moveTo>
                  <a:cubicBezTo>
                    <a:pt x="6" y="23"/>
                    <a:pt x="6" y="23"/>
                    <a:pt x="6" y="23"/>
                  </a:cubicBezTo>
                  <a:cubicBezTo>
                    <a:pt x="6" y="23"/>
                    <a:pt x="6"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0" y="0"/>
                    <a:pt x="0" y="0"/>
                    <a:pt x="0" y="0"/>
                  </a:cubicBezTo>
                  <a:cubicBezTo>
                    <a:pt x="18" y="0"/>
                    <a:pt x="18" y="0"/>
                    <a:pt x="18" y="0"/>
                  </a:cubicBezTo>
                  <a:cubicBezTo>
                    <a:pt x="18" y="0"/>
                    <a:pt x="18" y="0"/>
                    <a:pt x="18" y="0"/>
                  </a:cubicBezTo>
                  <a:cubicBezTo>
                    <a:pt x="18" y="0"/>
                    <a:pt x="18" y="0"/>
                    <a:pt x="18" y="0"/>
                  </a:cubicBezTo>
                  <a:cubicBezTo>
                    <a:pt x="18" y="0"/>
                    <a:pt x="18" y="0"/>
                    <a:pt x="18" y="0"/>
                  </a:cubicBezTo>
                  <a:cubicBezTo>
                    <a:pt x="18" y="5"/>
                    <a:pt x="18" y="5"/>
                    <a:pt x="18" y="5"/>
                  </a:cubicBezTo>
                  <a:cubicBezTo>
                    <a:pt x="18" y="5"/>
                    <a:pt x="18" y="5"/>
                    <a:pt x="18" y="5"/>
                  </a:cubicBezTo>
                  <a:cubicBezTo>
                    <a:pt x="18" y="5"/>
                    <a:pt x="18" y="5"/>
                    <a:pt x="18" y="5"/>
                  </a:cubicBezTo>
                  <a:cubicBezTo>
                    <a:pt x="18" y="5"/>
                    <a:pt x="18" y="5"/>
                    <a:pt x="18" y="5"/>
                  </a:cubicBezTo>
                  <a:cubicBezTo>
                    <a:pt x="12" y="5"/>
                    <a:pt x="12" y="5"/>
                    <a:pt x="12" y="5"/>
                  </a:cubicBezTo>
                  <a:cubicBezTo>
                    <a:pt x="12"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1" y="23"/>
                    <a:pt x="11" y="23"/>
                  </a:cubicBezTo>
                  <a:lnTo>
                    <a:pt x="6"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3" name="Google Shape;563;p15"/>
            <p:cNvSpPr/>
            <p:nvPr/>
          </p:nvSpPr>
          <p:spPr>
            <a:xfrm>
              <a:off x="6677025" y="6526213"/>
              <a:ext cx="55563" cy="63500"/>
            </a:xfrm>
            <a:custGeom>
              <a:rect b="b" l="l" r="r" t="t"/>
              <a:pathLst>
                <a:path extrusionOk="0" h="23" w="20">
                  <a:moveTo>
                    <a:pt x="8" y="23"/>
                  </a:moveTo>
                  <a:cubicBezTo>
                    <a:pt x="8" y="23"/>
                    <a:pt x="7" y="23"/>
                    <a:pt x="7" y="23"/>
                  </a:cubicBezTo>
                  <a:cubicBezTo>
                    <a:pt x="7" y="14"/>
                    <a:pt x="7" y="14"/>
                    <a:pt x="7" y="14"/>
                  </a:cubicBezTo>
                  <a:cubicBezTo>
                    <a:pt x="0" y="1"/>
                    <a:pt x="0" y="1"/>
                    <a:pt x="0" y="1"/>
                  </a:cubicBezTo>
                  <a:cubicBezTo>
                    <a:pt x="0" y="0"/>
                    <a:pt x="0" y="0"/>
                    <a:pt x="1" y="0"/>
                  </a:cubicBezTo>
                  <a:cubicBezTo>
                    <a:pt x="6" y="0"/>
                    <a:pt x="6" y="0"/>
                    <a:pt x="6" y="0"/>
                  </a:cubicBezTo>
                  <a:cubicBezTo>
                    <a:pt x="6" y="0"/>
                    <a:pt x="6" y="0"/>
                    <a:pt x="7" y="0"/>
                  </a:cubicBezTo>
                  <a:cubicBezTo>
                    <a:pt x="10" y="8"/>
                    <a:pt x="10" y="8"/>
                    <a:pt x="10" y="8"/>
                  </a:cubicBezTo>
                  <a:cubicBezTo>
                    <a:pt x="11" y="8"/>
                    <a:pt x="11" y="8"/>
                    <a:pt x="11" y="8"/>
                  </a:cubicBezTo>
                  <a:cubicBezTo>
                    <a:pt x="14" y="0"/>
                    <a:pt x="14" y="0"/>
                    <a:pt x="14" y="0"/>
                  </a:cubicBezTo>
                  <a:cubicBezTo>
                    <a:pt x="14" y="0"/>
                    <a:pt x="15" y="0"/>
                    <a:pt x="15" y="0"/>
                  </a:cubicBezTo>
                  <a:cubicBezTo>
                    <a:pt x="20" y="0"/>
                    <a:pt x="20" y="0"/>
                    <a:pt x="20" y="0"/>
                  </a:cubicBezTo>
                  <a:cubicBezTo>
                    <a:pt x="20" y="0"/>
                    <a:pt x="20" y="0"/>
                    <a:pt x="20" y="1"/>
                  </a:cubicBezTo>
                  <a:cubicBezTo>
                    <a:pt x="13" y="14"/>
                    <a:pt x="13" y="14"/>
                    <a:pt x="13" y="14"/>
                  </a:cubicBezTo>
                  <a:cubicBezTo>
                    <a:pt x="13" y="23"/>
                    <a:pt x="13" y="23"/>
                    <a:pt x="13" y="23"/>
                  </a:cubicBezTo>
                  <a:cubicBezTo>
                    <a:pt x="13" y="23"/>
                    <a:pt x="13" y="23"/>
                    <a:pt x="13" y="23"/>
                  </a:cubicBezTo>
                  <a:lnTo>
                    <a:pt x="8" y="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15"/>
            <p:cNvSpPr/>
            <p:nvPr/>
          </p:nvSpPr>
          <p:spPr>
            <a:xfrm>
              <a:off x="5861050" y="6657976"/>
              <a:ext cx="41275" cy="61913"/>
            </a:xfrm>
            <a:custGeom>
              <a:rect b="b" l="l" r="r" t="t"/>
              <a:pathLst>
                <a:path extrusionOk="0" h="23" w="15">
                  <a:moveTo>
                    <a:pt x="0" y="0"/>
                  </a:moveTo>
                  <a:cubicBezTo>
                    <a:pt x="0" y="0"/>
                    <a:pt x="0" y="0"/>
                    <a:pt x="0" y="0"/>
                  </a:cubicBezTo>
                  <a:cubicBezTo>
                    <a:pt x="7" y="0"/>
                    <a:pt x="7" y="0"/>
                    <a:pt x="7" y="0"/>
                  </a:cubicBezTo>
                  <a:cubicBezTo>
                    <a:pt x="11" y="0"/>
                    <a:pt x="14" y="2"/>
                    <a:pt x="15" y="5"/>
                  </a:cubicBezTo>
                  <a:cubicBezTo>
                    <a:pt x="15" y="6"/>
                    <a:pt x="15" y="8"/>
                    <a:pt x="15" y="12"/>
                  </a:cubicBezTo>
                  <a:cubicBezTo>
                    <a:pt x="15" y="16"/>
                    <a:pt x="15" y="17"/>
                    <a:pt x="15" y="19"/>
                  </a:cubicBezTo>
                  <a:cubicBezTo>
                    <a:pt x="14" y="22"/>
                    <a:pt x="11" y="23"/>
                    <a:pt x="7" y="23"/>
                  </a:cubicBezTo>
                  <a:cubicBezTo>
                    <a:pt x="0" y="23"/>
                    <a:pt x="0" y="23"/>
                    <a:pt x="0" y="23"/>
                  </a:cubicBezTo>
                  <a:cubicBezTo>
                    <a:pt x="0" y="23"/>
                    <a:pt x="0" y="23"/>
                    <a:pt x="0" y="23"/>
                  </a:cubicBezTo>
                  <a:lnTo>
                    <a:pt x="0" y="0"/>
                  </a:lnTo>
                  <a:close/>
                  <a:moveTo>
                    <a:pt x="2" y="21"/>
                  </a:moveTo>
                  <a:cubicBezTo>
                    <a:pt x="7" y="21"/>
                    <a:pt x="7" y="21"/>
                    <a:pt x="7" y="21"/>
                  </a:cubicBezTo>
                  <a:cubicBezTo>
                    <a:pt x="10" y="21"/>
                    <a:pt x="12" y="20"/>
                    <a:pt x="13" y="18"/>
                  </a:cubicBezTo>
                  <a:cubicBezTo>
                    <a:pt x="13" y="17"/>
                    <a:pt x="14" y="16"/>
                    <a:pt x="14" y="12"/>
                  </a:cubicBezTo>
                  <a:cubicBezTo>
                    <a:pt x="14" y="8"/>
                    <a:pt x="13" y="7"/>
                    <a:pt x="13" y="5"/>
                  </a:cubicBezTo>
                  <a:cubicBezTo>
                    <a:pt x="12" y="3"/>
                    <a:pt x="10" y="2"/>
                    <a:pt x="7" y="2"/>
                  </a:cubicBezTo>
                  <a:cubicBezTo>
                    <a:pt x="2" y="2"/>
                    <a:pt x="2" y="2"/>
                    <a:pt x="2" y="2"/>
                  </a:cubicBezTo>
                  <a:cubicBezTo>
                    <a:pt x="2" y="2"/>
                    <a:pt x="2" y="2"/>
                    <a:pt x="2" y="2"/>
                  </a:cubicBezTo>
                  <a:cubicBezTo>
                    <a:pt x="2" y="21"/>
                    <a:pt x="2" y="21"/>
                    <a:pt x="2" y="21"/>
                  </a:cubicBezTo>
                  <a:cubicBezTo>
                    <a:pt x="2" y="21"/>
                    <a:pt x="2" y="21"/>
                    <a:pt x="2" y="2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5" name="Google Shape;565;p15"/>
            <p:cNvSpPr/>
            <p:nvPr/>
          </p:nvSpPr>
          <p:spPr>
            <a:xfrm>
              <a:off x="5937250" y="6657976"/>
              <a:ext cx="38100" cy="61913"/>
            </a:xfrm>
            <a:custGeom>
              <a:rect b="b" l="l" r="r" t="t"/>
              <a:pathLst>
                <a:path extrusionOk="0" h="23" w="14">
                  <a:moveTo>
                    <a:pt x="0" y="0"/>
                  </a:moveTo>
                  <a:cubicBezTo>
                    <a:pt x="0" y="0"/>
                    <a:pt x="0" y="0"/>
                    <a:pt x="0" y="0"/>
                  </a:cubicBezTo>
                  <a:cubicBezTo>
                    <a:pt x="13" y="0"/>
                    <a:pt x="13" y="0"/>
                    <a:pt x="13" y="0"/>
                  </a:cubicBezTo>
                  <a:cubicBezTo>
                    <a:pt x="14" y="0"/>
                    <a:pt x="14" y="0"/>
                    <a:pt x="14" y="0"/>
                  </a:cubicBezTo>
                  <a:cubicBezTo>
                    <a:pt x="14" y="2"/>
                    <a:pt x="14" y="2"/>
                    <a:pt x="14" y="2"/>
                  </a:cubicBezTo>
                  <a:cubicBezTo>
                    <a:pt x="14" y="2"/>
                    <a:pt x="14" y="2"/>
                    <a:pt x="13" y="2"/>
                  </a:cubicBezTo>
                  <a:cubicBezTo>
                    <a:pt x="2" y="2"/>
                    <a:pt x="2" y="2"/>
                    <a:pt x="2" y="2"/>
                  </a:cubicBezTo>
                  <a:cubicBezTo>
                    <a:pt x="2" y="2"/>
                    <a:pt x="2" y="2"/>
                    <a:pt x="2" y="2"/>
                  </a:cubicBezTo>
                  <a:cubicBezTo>
                    <a:pt x="2" y="10"/>
                    <a:pt x="2" y="10"/>
                    <a:pt x="2" y="10"/>
                  </a:cubicBezTo>
                  <a:cubicBezTo>
                    <a:pt x="2" y="11"/>
                    <a:pt x="2" y="11"/>
                    <a:pt x="2" y="11"/>
                  </a:cubicBezTo>
                  <a:cubicBezTo>
                    <a:pt x="12" y="11"/>
                    <a:pt x="12" y="11"/>
                    <a:pt x="12" y="11"/>
                  </a:cubicBezTo>
                  <a:cubicBezTo>
                    <a:pt x="12" y="11"/>
                    <a:pt x="12" y="11"/>
                    <a:pt x="12" y="11"/>
                  </a:cubicBezTo>
                  <a:cubicBezTo>
                    <a:pt x="12" y="12"/>
                    <a:pt x="12" y="12"/>
                    <a:pt x="12" y="12"/>
                  </a:cubicBezTo>
                  <a:cubicBezTo>
                    <a:pt x="12" y="12"/>
                    <a:pt x="12" y="12"/>
                    <a:pt x="12" y="12"/>
                  </a:cubicBezTo>
                  <a:cubicBezTo>
                    <a:pt x="2" y="12"/>
                    <a:pt x="2" y="12"/>
                    <a:pt x="2" y="12"/>
                  </a:cubicBezTo>
                  <a:cubicBezTo>
                    <a:pt x="2" y="12"/>
                    <a:pt x="2" y="13"/>
                    <a:pt x="2" y="13"/>
                  </a:cubicBezTo>
                  <a:cubicBezTo>
                    <a:pt x="2" y="21"/>
                    <a:pt x="2" y="21"/>
                    <a:pt x="2" y="21"/>
                  </a:cubicBezTo>
                  <a:cubicBezTo>
                    <a:pt x="2" y="21"/>
                    <a:pt x="2" y="21"/>
                    <a:pt x="2" y="21"/>
                  </a:cubicBezTo>
                  <a:cubicBezTo>
                    <a:pt x="13" y="21"/>
                    <a:pt x="13" y="21"/>
                    <a:pt x="13" y="21"/>
                  </a:cubicBezTo>
                  <a:cubicBezTo>
                    <a:pt x="14" y="21"/>
                    <a:pt x="14" y="22"/>
                    <a:pt x="14" y="22"/>
                  </a:cubicBezTo>
                  <a:cubicBezTo>
                    <a:pt x="14" y="23"/>
                    <a:pt x="14" y="23"/>
                    <a:pt x="14" y="23"/>
                  </a:cubicBezTo>
                  <a:cubicBezTo>
                    <a:pt x="14" y="23"/>
                    <a:pt x="14" y="23"/>
                    <a:pt x="13"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6" name="Google Shape;566;p15"/>
            <p:cNvSpPr/>
            <p:nvPr/>
          </p:nvSpPr>
          <p:spPr>
            <a:xfrm>
              <a:off x="6005513" y="6657976"/>
              <a:ext cx="42863" cy="61913"/>
            </a:xfrm>
            <a:custGeom>
              <a:rect b="b" l="l" r="r" t="t"/>
              <a:pathLst>
                <a:path extrusionOk="0" h="23" w="16">
                  <a:moveTo>
                    <a:pt x="0" y="0"/>
                  </a:moveTo>
                  <a:cubicBezTo>
                    <a:pt x="0" y="0"/>
                    <a:pt x="1" y="0"/>
                    <a:pt x="1" y="0"/>
                  </a:cubicBezTo>
                  <a:cubicBezTo>
                    <a:pt x="2" y="0"/>
                    <a:pt x="2" y="0"/>
                    <a:pt x="2" y="0"/>
                  </a:cubicBezTo>
                  <a:cubicBezTo>
                    <a:pt x="2" y="0"/>
                    <a:pt x="3" y="0"/>
                    <a:pt x="3" y="0"/>
                  </a:cubicBezTo>
                  <a:cubicBezTo>
                    <a:pt x="14" y="20"/>
                    <a:pt x="14" y="20"/>
                    <a:pt x="14" y="20"/>
                  </a:cubicBezTo>
                  <a:cubicBezTo>
                    <a:pt x="14" y="20"/>
                    <a:pt x="14" y="20"/>
                    <a:pt x="14" y="20"/>
                  </a:cubicBezTo>
                  <a:cubicBezTo>
                    <a:pt x="14" y="0"/>
                    <a:pt x="14" y="0"/>
                    <a:pt x="14" y="0"/>
                  </a:cubicBezTo>
                  <a:cubicBezTo>
                    <a:pt x="14" y="0"/>
                    <a:pt x="14" y="0"/>
                    <a:pt x="15" y="0"/>
                  </a:cubicBezTo>
                  <a:cubicBezTo>
                    <a:pt x="16" y="0"/>
                    <a:pt x="16" y="0"/>
                    <a:pt x="16" y="0"/>
                  </a:cubicBezTo>
                  <a:cubicBezTo>
                    <a:pt x="16" y="0"/>
                    <a:pt x="16" y="0"/>
                    <a:pt x="16" y="0"/>
                  </a:cubicBezTo>
                  <a:cubicBezTo>
                    <a:pt x="16" y="23"/>
                    <a:pt x="16" y="23"/>
                    <a:pt x="16" y="23"/>
                  </a:cubicBezTo>
                  <a:cubicBezTo>
                    <a:pt x="16" y="23"/>
                    <a:pt x="16" y="23"/>
                    <a:pt x="16" y="23"/>
                  </a:cubicBezTo>
                  <a:cubicBezTo>
                    <a:pt x="15" y="23"/>
                    <a:pt x="15" y="23"/>
                    <a:pt x="15" y="23"/>
                  </a:cubicBezTo>
                  <a:cubicBezTo>
                    <a:pt x="14" y="23"/>
                    <a:pt x="14" y="23"/>
                    <a:pt x="14" y="23"/>
                  </a:cubicBezTo>
                  <a:cubicBezTo>
                    <a:pt x="3" y="4"/>
                    <a:pt x="3" y="4"/>
                    <a:pt x="3" y="4"/>
                  </a:cubicBezTo>
                  <a:cubicBezTo>
                    <a:pt x="2" y="4"/>
                    <a:pt x="2" y="4"/>
                    <a:pt x="2" y="4"/>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15"/>
            <p:cNvSpPr/>
            <p:nvPr/>
          </p:nvSpPr>
          <p:spPr>
            <a:xfrm>
              <a:off x="6083300" y="6657976"/>
              <a:ext cx="55563" cy="61913"/>
            </a:xfrm>
            <a:custGeom>
              <a:rect b="b" l="l" r="r" t="t"/>
              <a:pathLst>
                <a:path extrusionOk="0" h="23" w="20">
                  <a:moveTo>
                    <a:pt x="0" y="0"/>
                  </a:moveTo>
                  <a:cubicBezTo>
                    <a:pt x="0" y="0"/>
                    <a:pt x="1" y="0"/>
                    <a:pt x="1" y="0"/>
                  </a:cubicBezTo>
                  <a:cubicBezTo>
                    <a:pt x="2" y="0"/>
                    <a:pt x="2" y="0"/>
                    <a:pt x="2" y="0"/>
                  </a:cubicBezTo>
                  <a:cubicBezTo>
                    <a:pt x="2" y="0"/>
                    <a:pt x="2" y="0"/>
                    <a:pt x="3" y="0"/>
                  </a:cubicBezTo>
                  <a:cubicBezTo>
                    <a:pt x="10" y="17"/>
                    <a:pt x="10" y="17"/>
                    <a:pt x="10" y="17"/>
                  </a:cubicBezTo>
                  <a:cubicBezTo>
                    <a:pt x="10" y="17"/>
                    <a:pt x="10" y="17"/>
                    <a:pt x="10" y="17"/>
                  </a:cubicBezTo>
                  <a:cubicBezTo>
                    <a:pt x="18" y="0"/>
                    <a:pt x="18" y="0"/>
                    <a:pt x="18" y="0"/>
                  </a:cubicBezTo>
                  <a:cubicBezTo>
                    <a:pt x="18" y="0"/>
                    <a:pt x="18" y="0"/>
                    <a:pt x="18" y="0"/>
                  </a:cubicBezTo>
                  <a:cubicBezTo>
                    <a:pt x="19" y="0"/>
                    <a:pt x="19" y="0"/>
                    <a:pt x="19" y="0"/>
                  </a:cubicBezTo>
                  <a:cubicBezTo>
                    <a:pt x="20" y="0"/>
                    <a:pt x="20" y="0"/>
                    <a:pt x="20" y="0"/>
                  </a:cubicBezTo>
                  <a:cubicBezTo>
                    <a:pt x="20" y="23"/>
                    <a:pt x="20" y="23"/>
                    <a:pt x="20" y="23"/>
                  </a:cubicBezTo>
                  <a:cubicBezTo>
                    <a:pt x="20" y="23"/>
                    <a:pt x="20" y="23"/>
                    <a:pt x="19" y="23"/>
                  </a:cubicBezTo>
                  <a:cubicBezTo>
                    <a:pt x="18" y="23"/>
                    <a:pt x="18" y="23"/>
                    <a:pt x="18" y="23"/>
                  </a:cubicBezTo>
                  <a:cubicBezTo>
                    <a:pt x="18" y="23"/>
                    <a:pt x="18" y="23"/>
                    <a:pt x="18" y="23"/>
                  </a:cubicBezTo>
                  <a:cubicBezTo>
                    <a:pt x="18" y="5"/>
                    <a:pt x="18" y="5"/>
                    <a:pt x="18" y="5"/>
                  </a:cubicBezTo>
                  <a:cubicBezTo>
                    <a:pt x="18" y="5"/>
                    <a:pt x="18" y="5"/>
                    <a:pt x="18" y="5"/>
                  </a:cubicBezTo>
                  <a:cubicBezTo>
                    <a:pt x="11" y="20"/>
                    <a:pt x="11" y="20"/>
                    <a:pt x="11" y="20"/>
                  </a:cubicBezTo>
                  <a:cubicBezTo>
                    <a:pt x="11" y="20"/>
                    <a:pt x="11" y="20"/>
                    <a:pt x="10" y="20"/>
                  </a:cubicBezTo>
                  <a:cubicBezTo>
                    <a:pt x="10" y="20"/>
                    <a:pt x="10" y="20"/>
                    <a:pt x="10" y="20"/>
                  </a:cubicBezTo>
                  <a:cubicBezTo>
                    <a:pt x="9" y="20"/>
                    <a:pt x="9" y="20"/>
                    <a:pt x="9" y="20"/>
                  </a:cubicBezTo>
                  <a:cubicBezTo>
                    <a:pt x="2" y="5"/>
                    <a:pt x="2" y="5"/>
                    <a:pt x="2" y="5"/>
                  </a:cubicBezTo>
                  <a:cubicBezTo>
                    <a:pt x="2" y="5"/>
                    <a:pt x="2" y="5"/>
                    <a:pt x="2" y="5"/>
                  </a:cubicBezTo>
                  <a:cubicBezTo>
                    <a:pt x="2" y="23"/>
                    <a:pt x="2" y="23"/>
                    <a:pt x="2" y="23"/>
                  </a:cubicBezTo>
                  <a:cubicBezTo>
                    <a:pt x="2" y="23"/>
                    <a:pt x="2" y="23"/>
                    <a:pt x="2" y="23"/>
                  </a:cubicBezTo>
                  <a:cubicBezTo>
                    <a:pt x="1" y="23"/>
                    <a:pt x="1" y="23"/>
                    <a:pt x="1" y="23"/>
                  </a:cubicBezTo>
                  <a:cubicBezTo>
                    <a:pt x="1"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8" name="Google Shape;568;p15"/>
            <p:cNvSpPr/>
            <p:nvPr/>
          </p:nvSpPr>
          <p:spPr>
            <a:xfrm>
              <a:off x="6167438" y="6657976"/>
              <a:ext cx="49213" cy="61913"/>
            </a:xfrm>
            <a:custGeom>
              <a:rect b="b" l="l" r="r" t="t"/>
              <a:pathLst>
                <a:path extrusionOk="0" h="23" w="18">
                  <a:moveTo>
                    <a:pt x="8" y="0"/>
                  </a:moveTo>
                  <a:cubicBezTo>
                    <a:pt x="8" y="0"/>
                    <a:pt x="8" y="0"/>
                    <a:pt x="8" y="0"/>
                  </a:cubicBezTo>
                  <a:cubicBezTo>
                    <a:pt x="9" y="0"/>
                    <a:pt x="9" y="0"/>
                    <a:pt x="9" y="0"/>
                  </a:cubicBezTo>
                  <a:cubicBezTo>
                    <a:pt x="10" y="0"/>
                    <a:pt x="10" y="0"/>
                    <a:pt x="10" y="0"/>
                  </a:cubicBezTo>
                  <a:cubicBezTo>
                    <a:pt x="18" y="23"/>
                    <a:pt x="18" y="23"/>
                    <a:pt x="18" y="23"/>
                  </a:cubicBezTo>
                  <a:cubicBezTo>
                    <a:pt x="18" y="23"/>
                    <a:pt x="18" y="23"/>
                    <a:pt x="18" y="23"/>
                  </a:cubicBezTo>
                  <a:cubicBezTo>
                    <a:pt x="16" y="23"/>
                    <a:pt x="16" y="23"/>
                    <a:pt x="16" y="23"/>
                  </a:cubicBezTo>
                  <a:cubicBezTo>
                    <a:pt x="16" y="23"/>
                    <a:pt x="16" y="23"/>
                    <a:pt x="16" y="23"/>
                  </a:cubicBezTo>
                  <a:cubicBezTo>
                    <a:pt x="14" y="17"/>
                    <a:pt x="14" y="17"/>
                    <a:pt x="14" y="17"/>
                  </a:cubicBezTo>
                  <a:cubicBezTo>
                    <a:pt x="4" y="17"/>
                    <a:pt x="4" y="17"/>
                    <a:pt x="4" y="17"/>
                  </a:cubicBezTo>
                  <a:cubicBezTo>
                    <a:pt x="2" y="23"/>
                    <a:pt x="2" y="23"/>
                    <a:pt x="2" y="23"/>
                  </a:cubicBezTo>
                  <a:cubicBezTo>
                    <a:pt x="2" y="23"/>
                    <a:pt x="1" y="23"/>
                    <a:pt x="1" y="23"/>
                  </a:cubicBezTo>
                  <a:cubicBezTo>
                    <a:pt x="0" y="23"/>
                    <a:pt x="0" y="23"/>
                    <a:pt x="0" y="23"/>
                  </a:cubicBezTo>
                  <a:cubicBezTo>
                    <a:pt x="0" y="23"/>
                    <a:pt x="0" y="23"/>
                    <a:pt x="0" y="23"/>
                  </a:cubicBezTo>
                  <a:lnTo>
                    <a:pt x="8" y="0"/>
                  </a:lnTo>
                  <a:close/>
                  <a:moveTo>
                    <a:pt x="13" y="15"/>
                  </a:moveTo>
                  <a:cubicBezTo>
                    <a:pt x="9" y="3"/>
                    <a:pt x="9" y="3"/>
                    <a:pt x="9" y="3"/>
                  </a:cubicBezTo>
                  <a:cubicBezTo>
                    <a:pt x="9" y="3"/>
                    <a:pt x="9" y="3"/>
                    <a:pt x="9" y="3"/>
                  </a:cubicBezTo>
                  <a:cubicBezTo>
                    <a:pt x="4" y="15"/>
                    <a:pt x="4" y="15"/>
                    <a:pt x="4" y="15"/>
                  </a:cubicBezTo>
                  <a:lnTo>
                    <a:pt x="13" y="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9" name="Google Shape;569;p15"/>
            <p:cNvSpPr/>
            <p:nvPr/>
          </p:nvSpPr>
          <p:spPr>
            <a:xfrm>
              <a:off x="6246813" y="6657976"/>
              <a:ext cx="42863" cy="61913"/>
            </a:xfrm>
            <a:custGeom>
              <a:rect b="b" l="l" r="r" t="t"/>
              <a:pathLst>
                <a:path extrusionOk="0" h="23" w="16">
                  <a:moveTo>
                    <a:pt x="14" y="23"/>
                  </a:moveTo>
                  <a:cubicBezTo>
                    <a:pt x="13" y="23"/>
                    <a:pt x="13" y="23"/>
                    <a:pt x="13" y="23"/>
                  </a:cubicBezTo>
                  <a:cubicBezTo>
                    <a:pt x="8" y="13"/>
                    <a:pt x="8" y="13"/>
                    <a:pt x="8" y="13"/>
                  </a:cubicBezTo>
                  <a:cubicBezTo>
                    <a:pt x="8" y="13"/>
                    <a:pt x="8" y="13"/>
                    <a:pt x="8" y="13"/>
                  </a:cubicBezTo>
                  <a:cubicBezTo>
                    <a:pt x="2" y="13"/>
                    <a:pt x="2" y="13"/>
                    <a:pt x="2" y="13"/>
                  </a:cubicBezTo>
                  <a:cubicBezTo>
                    <a:pt x="2" y="13"/>
                    <a:pt x="2" y="13"/>
                    <a:pt x="2" y="13"/>
                  </a:cubicBezTo>
                  <a:cubicBezTo>
                    <a:pt x="2" y="23"/>
                    <a:pt x="2" y="23"/>
                    <a:pt x="2" y="23"/>
                  </a:cubicBezTo>
                  <a:cubicBezTo>
                    <a:pt x="2" y="23"/>
                    <a:pt x="2" y="23"/>
                    <a:pt x="2" y="23"/>
                  </a:cubicBezTo>
                  <a:cubicBezTo>
                    <a:pt x="0" y="23"/>
                    <a:pt x="0" y="23"/>
                    <a:pt x="0" y="23"/>
                  </a:cubicBezTo>
                  <a:cubicBezTo>
                    <a:pt x="0" y="23"/>
                    <a:pt x="0" y="23"/>
                    <a:pt x="0" y="23"/>
                  </a:cubicBezTo>
                  <a:cubicBezTo>
                    <a:pt x="0" y="0"/>
                    <a:pt x="0" y="0"/>
                    <a:pt x="0" y="0"/>
                  </a:cubicBezTo>
                  <a:cubicBezTo>
                    <a:pt x="0" y="0"/>
                    <a:pt x="0" y="0"/>
                    <a:pt x="0" y="0"/>
                  </a:cubicBezTo>
                  <a:cubicBezTo>
                    <a:pt x="8" y="0"/>
                    <a:pt x="8" y="0"/>
                    <a:pt x="8" y="0"/>
                  </a:cubicBezTo>
                  <a:cubicBezTo>
                    <a:pt x="12" y="0"/>
                    <a:pt x="15" y="3"/>
                    <a:pt x="15" y="7"/>
                  </a:cubicBezTo>
                  <a:cubicBezTo>
                    <a:pt x="15" y="10"/>
                    <a:pt x="13" y="12"/>
                    <a:pt x="10" y="13"/>
                  </a:cubicBezTo>
                  <a:cubicBezTo>
                    <a:pt x="15" y="23"/>
                    <a:pt x="15" y="23"/>
                    <a:pt x="15" y="23"/>
                  </a:cubicBezTo>
                  <a:cubicBezTo>
                    <a:pt x="16" y="23"/>
                    <a:pt x="15" y="23"/>
                    <a:pt x="15" y="23"/>
                  </a:cubicBezTo>
                  <a:lnTo>
                    <a:pt x="14" y="23"/>
                  </a:lnTo>
                  <a:close/>
                  <a:moveTo>
                    <a:pt x="13" y="7"/>
                  </a:moveTo>
                  <a:cubicBezTo>
                    <a:pt x="13" y="4"/>
                    <a:pt x="11" y="2"/>
                    <a:pt x="8" y="2"/>
                  </a:cubicBezTo>
                  <a:cubicBezTo>
                    <a:pt x="2" y="2"/>
                    <a:pt x="2" y="2"/>
                    <a:pt x="2" y="2"/>
                  </a:cubicBezTo>
                  <a:cubicBezTo>
                    <a:pt x="2" y="2"/>
                    <a:pt x="2" y="2"/>
                    <a:pt x="2" y="2"/>
                  </a:cubicBezTo>
                  <a:cubicBezTo>
                    <a:pt x="2" y="11"/>
                    <a:pt x="2" y="11"/>
                    <a:pt x="2" y="11"/>
                  </a:cubicBezTo>
                  <a:cubicBezTo>
                    <a:pt x="2" y="11"/>
                    <a:pt x="2" y="11"/>
                    <a:pt x="2" y="11"/>
                  </a:cubicBezTo>
                  <a:cubicBezTo>
                    <a:pt x="8" y="11"/>
                    <a:pt x="8" y="11"/>
                    <a:pt x="8" y="11"/>
                  </a:cubicBezTo>
                  <a:cubicBezTo>
                    <a:pt x="11" y="11"/>
                    <a:pt x="13" y="9"/>
                    <a:pt x="13" y="7"/>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0" name="Google Shape;570;p15"/>
            <p:cNvSpPr/>
            <p:nvPr/>
          </p:nvSpPr>
          <p:spPr>
            <a:xfrm>
              <a:off x="6323013" y="6657976"/>
              <a:ext cx="42863" cy="61913"/>
            </a:xfrm>
            <a:custGeom>
              <a:rect b="b" l="l" r="r" t="t"/>
              <a:pathLst>
                <a:path extrusionOk="0" h="23" w="16">
                  <a:moveTo>
                    <a:pt x="0" y="0"/>
                  </a:moveTo>
                  <a:cubicBezTo>
                    <a:pt x="0" y="0"/>
                    <a:pt x="0" y="0"/>
                    <a:pt x="0" y="0"/>
                  </a:cubicBezTo>
                  <a:cubicBezTo>
                    <a:pt x="1" y="0"/>
                    <a:pt x="1" y="0"/>
                    <a:pt x="1" y="0"/>
                  </a:cubicBezTo>
                  <a:cubicBezTo>
                    <a:pt x="1" y="0"/>
                    <a:pt x="2" y="0"/>
                    <a:pt x="2" y="0"/>
                  </a:cubicBezTo>
                  <a:cubicBezTo>
                    <a:pt x="2" y="14"/>
                    <a:pt x="2" y="14"/>
                    <a:pt x="2" y="14"/>
                  </a:cubicBezTo>
                  <a:cubicBezTo>
                    <a:pt x="13" y="0"/>
                    <a:pt x="13" y="0"/>
                    <a:pt x="13" y="0"/>
                  </a:cubicBezTo>
                  <a:cubicBezTo>
                    <a:pt x="13" y="0"/>
                    <a:pt x="13" y="0"/>
                    <a:pt x="13" y="0"/>
                  </a:cubicBezTo>
                  <a:cubicBezTo>
                    <a:pt x="15" y="0"/>
                    <a:pt x="15" y="0"/>
                    <a:pt x="15" y="0"/>
                  </a:cubicBezTo>
                  <a:cubicBezTo>
                    <a:pt x="15" y="0"/>
                    <a:pt x="15" y="0"/>
                    <a:pt x="15" y="1"/>
                  </a:cubicBezTo>
                  <a:cubicBezTo>
                    <a:pt x="8" y="9"/>
                    <a:pt x="8" y="9"/>
                    <a:pt x="8" y="9"/>
                  </a:cubicBezTo>
                  <a:cubicBezTo>
                    <a:pt x="15" y="23"/>
                    <a:pt x="15" y="23"/>
                    <a:pt x="15" y="23"/>
                  </a:cubicBezTo>
                  <a:cubicBezTo>
                    <a:pt x="16" y="23"/>
                    <a:pt x="16" y="23"/>
                    <a:pt x="15" y="23"/>
                  </a:cubicBezTo>
                  <a:cubicBezTo>
                    <a:pt x="14" y="23"/>
                    <a:pt x="14" y="23"/>
                    <a:pt x="14" y="23"/>
                  </a:cubicBezTo>
                  <a:cubicBezTo>
                    <a:pt x="14" y="23"/>
                    <a:pt x="13" y="23"/>
                    <a:pt x="13" y="23"/>
                  </a:cubicBezTo>
                  <a:cubicBezTo>
                    <a:pt x="6" y="11"/>
                    <a:pt x="6" y="11"/>
                    <a:pt x="6" y="11"/>
                  </a:cubicBezTo>
                  <a:cubicBezTo>
                    <a:pt x="2" y="16"/>
                    <a:pt x="2" y="16"/>
                    <a:pt x="2" y="16"/>
                  </a:cubicBezTo>
                  <a:cubicBezTo>
                    <a:pt x="2" y="23"/>
                    <a:pt x="2" y="23"/>
                    <a:pt x="2" y="23"/>
                  </a:cubicBezTo>
                  <a:cubicBezTo>
                    <a:pt x="2" y="23"/>
                    <a:pt x="1" y="23"/>
                    <a:pt x="1" y="23"/>
                  </a:cubicBezTo>
                  <a:cubicBezTo>
                    <a:pt x="0" y="23"/>
                    <a:pt x="0" y="23"/>
                    <a:pt x="0" y="23"/>
                  </a:cubicBezTo>
                  <a:cubicBezTo>
                    <a:pt x="0" y="23"/>
                    <a:pt x="0" y="23"/>
                    <a:pt x="0" y="23"/>
                  </a:cubicBez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1" name="Google Shape;571;p15"/>
            <p:cNvSpPr/>
            <p:nvPr/>
          </p:nvSpPr>
          <p:spPr>
            <a:xfrm>
              <a:off x="6083300" y="5922963"/>
              <a:ext cx="209550" cy="411163"/>
            </a:xfrm>
            <a:custGeom>
              <a:rect b="b" l="l" r="r" t="t"/>
              <a:pathLst>
                <a:path extrusionOk="0" h="151" w="77">
                  <a:moveTo>
                    <a:pt x="77" y="123"/>
                  </a:moveTo>
                  <a:cubicBezTo>
                    <a:pt x="73" y="121"/>
                    <a:pt x="68" y="119"/>
                    <a:pt x="61" y="115"/>
                  </a:cubicBezTo>
                  <a:cubicBezTo>
                    <a:pt x="40" y="103"/>
                    <a:pt x="34" y="84"/>
                    <a:pt x="46" y="52"/>
                  </a:cubicBezTo>
                  <a:cubicBezTo>
                    <a:pt x="52" y="33"/>
                    <a:pt x="56" y="17"/>
                    <a:pt x="54" y="0"/>
                  </a:cubicBezTo>
                  <a:cubicBezTo>
                    <a:pt x="54" y="0"/>
                    <a:pt x="53" y="0"/>
                    <a:pt x="53" y="0"/>
                  </a:cubicBezTo>
                  <a:cubicBezTo>
                    <a:pt x="52" y="21"/>
                    <a:pt x="44" y="34"/>
                    <a:pt x="30" y="57"/>
                  </a:cubicBezTo>
                  <a:cubicBezTo>
                    <a:pt x="0" y="105"/>
                    <a:pt x="31" y="140"/>
                    <a:pt x="45" y="151"/>
                  </a:cubicBezTo>
                  <a:cubicBezTo>
                    <a:pt x="58" y="144"/>
                    <a:pt x="69" y="135"/>
                    <a:pt x="77" y="123"/>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2" name="Google Shape;572;p15"/>
            <p:cNvSpPr/>
            <p:nvPr/>
          </p:nvSpPr>
          <p:spPr>
            <a:xfrm>
              <a:off x="5961063" y="5911851"/>
              <a:ext cx="252413" cy="446088"/>
            </a:xfrm>
            <a:custGeom>
              <a:rect b="b" l="l" r="r" t="t"/>
              <a:pathLst>
                <a:path extrusionOk="0" h="164" w="93">
                  <a:moveTo>
                    <a:pt x="61" y="59"/>
                  </a:moveTo>
                  <a:cubicBezTo>
                    <a:pt x="84" y="32"/>
                    <a:pt x="92" y="19"/>
                    <a:pt x="93" y="1"/>
                  </a:cubicBezTo>
                  <a:cubicBezTo>
                    <a:pt x="93" y="0"/>
                    <a:pt x="93" y="0"/>
                    <a:pt x="93" y="0"/>
                  </a:cubicBezTo>
                  <a:cubicBezTo>
                    <a:pt x="87" y="23"/>
                    <a:pt x="74" y="34"/>
                    <a:pt x="39" y="58"/>
                  </a:cubicBezTo>
                  <a:cubicBezTo>
                    <a:pt x="0" y="83"/>
                    <a:pt x="2" y="127"/>
                    <a:pt x="12" y="154"/>
                  </a:cubicBezTo>
                  <a:cubicBezTo>
                    <a:pt x="24" y="160"/>
                    <a:pt x="37" y="164"/>
                    <a:pt x="51" y="164"/>
                  </a:cubicBezTo>
                  <a:cubicBezTo>
                    <a:pt x="54" y="164"/>
                    <a:pt x="57" y="164"/>
                    <a:pt x="60" y="163"/>
                  </a:cubicBezTo>
                  <a:cubicBezTo>
                    <a:pt x="33" y="122"/>
                    <a:pt x="35" y="90"/>
                    <a:pt x="61" y="59"/>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3" name="Google Shape;573;p15"/>
            <p:cNvSpPr/>
            <p:nvPr/>
          </p:nvSpPr>
          <p:spPr>
            <a:xfrm>
              <a:off x="5864225" y="5907088"/>
              <a:ext cx="336550" cy="361950"/>
            </a:xfrm>
            <a:custGeom>
              <a:rect b="b" l="l" r="r" t="t"/>
              <a:pathLst>
                <a:path extrusionOk="0" h="133" w="124">
                  <a:moveTo>
                    <a:pt x="83" y="41"/>
                  </a:moveTo>
                  <a:cubicBezTo>
                    <a:pt x="109" y="30"/>
                    <a:pt x="121" y="13"/>
                    <a:pt x="124" y="0"/>
                  </a:cubicBezTo>
                  <a:cubicBezTo>
                    <a:pt x="124" y="0"/>
                    <a:pt x="124" y="0"/>
                    <a:pt x="124" y="0"/>
                  </a:cubicBezTo>
                  <a:cubicBezTo>
                    <a:pt x="112" y="23"/>
                    <a:pt x="90" y="27"/>
                    <a:pt x="52" y="32"/>
                  </a:cubicBezTo>
                  <a:cubicBezTo>
                    <a:pt x="30" y="35"/>
                    <a:pt x="12" y="48"/>
                    <a:pt x="2" y="64"/>
                  </a:cubicBezTo>
                  <a:cubicBezTo>
                    <a:pt x="1" y="69"/>
                    <a:pt x="0" y="74"/>
                    <a:pt x="0" y="79"/>
                  </a:cubicBezTo>
                  <a:cubicBezTo>
                    <a:pt x="0" y="99"/>
                    <a:pt x="8" y="118"/>
                    <a:pt x="20" y="133"/>
                  </a:cubicBezTo>
                  <a:cubicBezTo>
                    <a:pt x="19" y="68"/>
                    <a:pt x="52" y="54"/>
                    <a:pt x="83" y="41"/>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24"/>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47" name="Google Shape;647;p24"/>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Learning associations</a:t>
            </a:r>
            <a:endParaRPr/>
          </a:p>
        </p:txBody>
      </p:sp>
      <p:sp>
        <p:nvSpPr>
          <p:cNvPr id="648" name="Google Shape;648;p24"/>
          <p:cNvSpPr txBox="1"/>
          <p:nvPr>
            <p:ph idx="1" type="body"/>
          </p:nvPr>
        </p:nvSpPr>
        <p:spPr>
          <a:xfrm>
            <a:off x="587375" y="2065325"/>
            <a:ext cx="55086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How likely is it that someone will buy beer (Y), if they bought diapers (X)?</a:t>
            </a:r>
            <a:br>
              <a:rPr lang="en-GB"/>
            </a:br>
            <a:endParaRPr/>
          </a:p>
          <a:p>
            <a:pPr indent="-330200" lvl="0" marL="457200" rtl="0" algn="l">
              <a:spcBef>
                <a:spcPts val="0"/>
              </a:spcBef>
              <a:spcAft>
                <a:spcPts val="0"/>
              </a:spcAft>
              <a:buSzPts val="1600"/>
              <a:buChar char="●"/>
            </a:pPr>
            <a:r>
              <a:rPr lang="en-GB"/>
              <a:t>Generally:</a:t>
            </a:r>
            <a:endParaRPr/>
          </a:p>
          <a:p>
            <a:pPr indent="-342900" lvl="1" marL="914400" rtl="0" algn="l">
              <a:spcBef>
                <a:spcPts val="0"/>
              </a:spcBef>
              <a:spcAft>
                <a:spcPts val="0"/>
              </a:spcAft>
              <a:buSzPts val="1800"/>
              <a:buChar char="○"/>
            </a:pPr>
            <a:r>
              <a:rPr lang="en-GB"/>
              <a:t>P(Y | X), probability that someone who buys X also buys Y</a:t>
            </a:r>
            <a:endParaRPr/>
          </a:p>
          <a:p>
            <a:pPr indent="-330200" lvl="0" marL="457200" rtl="0" algn="l">
              <a:spcBef>
                <a:spcPts val="0"/>
              </a:spcBef>
              <a:spcAft>
                <a:spcPts val="0"/>
              </a:spcAft>
              <a:buSzPts val="1600"/>
              <a:buChar char="●"/>
            </a:pPr>
            <a:r>
              <a:rPr lang="en-GB"/>
              <a:t>Out of 4 diaper purchases, 3 also bought beer</a:t>
            </a:r>
            <a:br>
              <a:rPr lang="en-GB"/>
            </a:br>
            <a:endParaRPr/>
          </a:p>
          <a:p>
            <a:pPr indent="-330200" lvl="0" marL="457200" rtl="0" algn="l">
              <a:spcBef>
                <a:spcPts val="0"/>
              </a:spcBef>
              <a:spcAft>
                <a:spcPts val="0"/>
              </a:spcAft>
              <a:buSzPts val="1600"/>
              <a:buChar char="●"/>
            </a:pPr>
            <a:r>
              <a:rPr lang="en-GB"/>
              <a:t>Hence: P(Y|X) = ¾ = 0.75 </a:t>
            </a:r>
            <a:br>
              <a:rPr lang="en-GB"/>
            </a:br>
            <a:endParaRPr/>
          </a:p>
          <a:p>
            <a:pPr indent="-330200" lvl="0" marL="457200" rtl="0" algn="l">
              <a:spcBef>
                <a:spcPts val="0"/>
              </a:spcBef>
              <a:spcAft>
                <a:spcPts val="0"/>
              </a:spcAft>
              <a:buSzPts val="1600"/>
              <a:buChar char="●"/>
            </a:pPr>
            <a:r>
              <a:rPr lang="en-GB"/>
              <a:t>Given a new instance, we will likely predict that beer is bought if diapers are bought</a:t>
            </a:r>
            <a:endParaRPr/>
          </a:p>
        </p:txBody>
      </p:sp>
      <p:pic>
        <p:nvPicPr>
          <p:cNvPr id="649" name="Google Shape;649;p24"/>
          <p:cNvPicPr preferRelativeResize="0"/>
          <p:nvPr/>
        </p:nvPicPr>
        <p:blipFill>
          <a:blip r:embed="rId3">
            <a:alphaModFix/>
          </a:blip>
          <a:stretch>
            <a:fillRect/>
          </a:stretch>
        </p:blipFill>
        <p:spPr>
          <a:xfrm>
            <a:off x="6996475" y="3289723"/>
            <a:ext cx="4343400" cy="2533650"/>
          </a:xfrm>
          <a:prstGeom prst="rect">
            <a:avLst/>
          </a:prstGeom>
          <a:noFill/>
          <a:ln>
            <a:noFill/>
          </a:ln>
        </p:spPr>
      </p:pic>
      <p:pic>
        <p:nvPicPr>
          <p:cNvPr id="650" name="Google Shape;650;p24"/>
          <p:cNvPicPr preferRelativeResize="0"/>
          <p:nvPr/>
        </p:nvPicPr>
        <p:blipFill>
          <a:blip r:embed="rId4">
            <a:alphaModFix/>
          </a:blip>
          <a:stretch>
            <a:fillRect/>
          </a:stretch>
        </p:blipFill>
        <p:spPr>
          <a:xfrm>
            <a:off x="7434625" y="741800"/>
            <a:ext cx="3467100" cy="23581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0" st="0"/>
                                            </p:txEl>
                                          </p:spTgt>
                                        </p:tgtEl>
                                        <p:attrNameLst>
                                          <p:attrName>style.visibility</p:attrName>
                                        </p:attrNameLst>
                                      </p:cBhvr>
                                      <p:to>
                                        <p:strVal val="visible"/>
                                      </p:to>
                                    </p:set>
                                    <p:animEffect filter="fade" transition="in">
                                      <p:cBhvr>
                                        <p:cTn dur="1000"/>
                                        <p:tgtEl>
                                          <p:spTgt spid="6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1" st="1"/>
                                            </p:txEl>
                                          </p:spTgt>
                                        </p:tgtEl>
                                        <p:attrNameLst>
                                          <p:attrName>style.visibility</p:attrName>
                                        </p:attrNameLst>
                                      </p:cBhvr>
                                      <p:to>
                                        <p:strVal val="visible"/>
                                      </p:to>
                                    </p:set>
                                    <p:animEffect filter="fade" transition="in">
                                      <p:cBhvr>
                                        <p:cTn dur="1000"/>
                                        <p:tgtEl>
                                          <p:spTgt spid="6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2" st="2"/>
                                            </p:txEl>
                                          </p:spTgt>
                                        </p:tgtEl>
                                        <p:attrNameLst>
                                          <p:attrName>style.visibility</p:attrName>
                                        </p:attrNameLst>
                                      </p:cBhvr>
                                      <p:to>
                                        <p:strVal val="visible"/>
                                      </p:to>
                                    </p:set>
                                    <p:animEffect filter="fade" transition="in">
                                      <p:cBhvr>
                                        <p:cTn dur="1000"/>
                                        <p:tgtEl>
                                          <p:spTgt spid="6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3" st="3"/>
                                            </p:txEl>
                                          </p:spTgt>
                                        </p:tgtEl>
                                        <p:attrNameLst>
                                          <p:attrName>style.visibility</p:attrName>
                                        </p:attrNameLst>
                                      </p:cBhvr>
                                      <p:to>
                                        <p:strVal val="visible"/>
                                      </p:to>
                                    </p:set>
                                    <p:animEffect filter="fade" transition="in">
                                      <p:cBhvr>
                                        <p:cTn dur="1000"/>
                                        <p:tgtEl>
                                          <p:spTgt spid="6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4" st="4"/>
                                            </p:txEl>
                                          </p:spTgt>
                                        </p:tgtEl>
                                        <p:attrNameLst>
                                          <p:attrName>style.visibility</p:attrName>
                                        </p:attrNameLst>
                                      </p:cBhvr>
                                      <p:to>
                                        <p:strVal val="visible"/>
                                      </p:to>
                                    </p:set>
                                    <p:animEffect filter="fade" transition="in">
                                      <p:cBhvr>
                                        <p:cTn dur="1000"/>
                                        <p:tgtEl>
                                          <p:spTgt spid="6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xEl>
                                              <p:pRg end="5" st="5"/>
                                            </p:txEl>
                                          </p:spTgt>
                                        </p:tgtEl>
                                        <p:attrNameLst>
                                          <p:attrName>style.visibility</p:attrName>
                                        </p:attrNameLst>
                                      </p:cBhvr>
                                      <p:to>
                                        <p:strVal val="visible"/>
                                      </p:to>
                                    </p:set>
                                    <p:animEffect filter="fade" transition="in">
                                      <p:cBhvr>
                                        <p:cTn dur="1000"/>
                                        <p:tgtEl>
                                          <p:spTgt spid="64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5"/>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57" name="Google Shape;657;p25"/>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Features</a:t>
            </a:r>
            <a:endParaRPr/>
          </a:p>
        </p:txBody>
      </p:sp>
      <p:sp>
        <p:nvSpPr>
          <p:cNvPr id="658" name="Google Shape;658;p25"/>
          <p:cNvSpPr txBox="1"/>
          <p:nvPr>
            <p:ph idx="1" type="body"/>
          </p:nvPr>
        </p:nvSpPr>
        <p:spPr>
          <a:xfrm>
            <a:off x="587375" y="2065325"/>
            <a:ext cx="4806000" cy="40023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i="1" lang="en-GB"/>
              <a:t>“A feature is an individual measurable property of a phenomenon being observed”</a:t>
            </a:r>
            <a:endParaRPr i="1"/>
          </a:p>
          <a:p>
            <a:pPr indent="-330200" lvl="0" marL="457200" rtl="0" algn="l">
              <a:spcBef>
                <a:spcPts val="0"/>
              </a:spcBef>
              <a:spcAft>
                <a:spcPts val="0"/>
              </a:spcAft>
              <a:buSzPts val="1600"/>
              <a:buChar char="●"/>
            </a:pPr>
            <a:r>
              <a:rPr lang="en-GB"/>
              <a:t>Feature examples:</a:t>
            </a:r>
            <a:endParaRPr/>
          </a:p>
          <a:p>
            <a:pPr indent="-342900" lvl="1" marL="914400" rtl="0" algn="l">
              <a:spcBef>
                <a:spcPts val="0"/>
              </a:spcBef>
              <a:spcAft>
                <a:spcPts val="0"/>
              </a:spcAft>
              <a:buSzPts val="1800"/>
              <a:buChar char="○"/>
            </a:pPr>
            <a:r>
              <a:rPr lang="en-GB"/>
              <a:t>D</a:t>
            </a:r>
            <a:r>
              <a:rPr lang="en-GB"/>
              <a:t>iapers and beer</a:t>
            </a:r>
            <a:endParaRPr/>
          </a:p>
          <a:p>
            <a:pPr indent="-342900" lvl="1" marL="914400" rtl="0" algn="l">
              <a:spcBef>
                <a:spcPts val="0"/>
              </a:spcBef>
              <a:spcAft>
                <a:spcPts val="0"/>
              </a:spcAft>
              <a:buSzPts val="1800"/>
              <a:buChar char="○"/>
            </a:pPr>
            <a:r>
              <a:rPr lang="en-GB"/>
              <a:t>Color</a:t>
            </a:r>
            <a:endParaRPr/>
          </a:p>
          <a:p>
            <a:pPr indent="-342900" lvl="1" marL="914400" rtl="0" algn="l">
              <a:spcBef>
                <a:spcPts val="0"/>
              </a:spcBef>
              <a:spcAft>
                <a:spcPts val="0"/>
              </a:spcAft>
              <a:buSzPts val="1800"/>
              <a:buChar char="○"/>
            </a:pPr>
            <a:r>
              <a:rPr lang="en-GB"/>
              <a:t>Shape</a:t>
            </a:r>
            <a:endParaRPr/>
          </a:p>
          <a:p>
            <a:pPr indent="-330200" lvl="0" marL="457200" rtl="0" algn="l">
              <a:spcBef>
                <a:spcPts val="0"/>
              </a:spcBef>
              <a:spcAft>
                <a:spcPts val="0"/>
              </a:spcAft>
              <a:buSzPts val="1600"/>
              <a:buChar char="●"/>
            </a:pPr>
            <a:r>
              <a:rPr lang="en-GB"/>
              <a:t>In NLP, features are typically linguistically motivated</a:t>
            </a:r>
            <a:endParaRPr/>
          </a:p>
          <a:p>
            <a:pPr indent="-342900" lvl="1" marL="914400" rtl="0" algn="l">
              <a:spcBef>
                <a:spcPts val="0"/>
              </a:spcBef>
              <a:spcAft>
                <a:spcPts val="0"/>
              </a:spcAft>
              <a:buSzPts val="1800"/>
              <a:buChar char="○"/>
            </a:pPr>
            <a:r>
              <a:rPr lang="en-GB"/>
              <a:t>Words</a:t>
            </a:r>
            <a:endParaRPr/>
          </a:p>
          <a:p>
            <a:pPr indent="-342900" lvl="1" marL="914400" rtl="0" algn="l">
              <a:spcBef>
                <a:spcPts val="0"/>
              </a:spcBef>
              <a:spcAft>
                <a:spcPts val="0"/>
              </a:spcAft>
              <a:buSzPts val="1800"/>
              <a:buChar char="○"/>
            </a:pPr>
            <a:r>
              <a:rPr lang="en-GB"/>
              <a:t>Named Entities</a:t>
            </a:r>
            <a:endParaRPr/>
          </a:p>
          <a:p>
            <a:pPr indent="-342900" lvl="1" marL="914400" rtl="0" algn="l">
              <a:spcBef>
                <a:spcPts val="0"/>
              </a:spcBef>
              <a:spcAft>
                <a:spcPts val="0"/>
              </a:spcAft>
              <a:buSzPts val="1800"/>
              <a:buChar char="○"/>
            </a:pPr>
            <a:r>
              <a:rPr lang="en-GB"/>
              <a:t>Syntactic structure</a:t>
            </a:r>
            <a:endParaRPr/>
          </a:p>
        </p:txBody>
      </p:sp>
      <p:pic>
        <p:nvPicPr>
          <p:cNvPr id="659" name="Google Shape;659;p25"/>
          <p:cNvPicPr preferRelativeResize="0"/>
          <p:nvPr/>
        </p:nvPicPr>
        <p:blipFill rotWithShape="1">
          <a:blip r:embed="rId3">
            <a:alphaModFix/>
          </a:blip>
          <a:srcRect b="13749" l="0" r="0" t="24065"/>
          <a:stretch/>
        </p:blipFill>
        <p:spPr>
          <a:xfrm>
            <a:off x="5463175" y="1923725"/>
            <a:ext cx="6448201" cy="301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0" st="0"/>
                                            </p:txEl>
                                          </p:spTgt>
                                        </p:tgtEl>
                                        <p:attrNameLst>
                                          <p:attrName>style.visibility</p:attrName>
                                        </p:attrNameLst>
                                      </p:cBhvr>
                                      <p:to>
                                        <p:strVal val="visible"/>
                                      </p:to>
                                    </p:set>
                                    <p:animEffect filter="fade" transition="in">
                                      <p:cBhvr>
                                        <p:cTn dur="1000"/>
                                        <p:tgtEl>
                                          <p:spTgt spid="6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1" st="1"/>
                                            </p:txEl>
                                          </p:spTgt>
                                        </p:tgtEl>
                                        <p:attrNameLst>
                                          <p:attrName>style.visibility</p:attrName>
                                        </p:attrNameLst>
                                      </p:cBhvr>
                                      <p:to>
                                        <p:strVal val="visible"/>
                                      </p:to>
                                    </p:set>
                                    <p:animEffect filter="fade" transition="in">
                                      <p:cBhvr>
                                        <p:cTn dur="1000"/>
                                        <p:tgtEl>
                                          <p:spTgt spid="6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2" st="2"/>
                                            </p:txEl>
                                          </p:spTgt>
                                        </p:tgtEl>
                                        <p:attrNameLst>
                                          <p:attrName>style.visibility</p:attrName>
                                        </p:attrNameLst>
                                      </p:cBhvr>
                                      <p:to>
                                        <p:strVal val="visible"/>
                                      </p:to>
                                    </p:set>
                                    <p:animEffect filter="fade" transition="in">
                                      <p:cBhvr>
                                        <p:cTn dur="1000"/>
                                        <p:tgtEl>
                                          <p:spTgt spid="6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3" st="3"/>
                                            </p:txEl>
                                          </p:spTgt>
                                        </p:tgtEl>
                                        <p:attrNameLst>
                                          <p:attrName>style.visibility</p:attrName>
                                        </p:attrNameLst>
                                      </p:cBhvr>
                                      <p:to>
                                        <p:strVal val="visible"/>
                                      </p:to>
                                    </p:set>
                                    <p:animEffect filter="fade" transition="in">
                                      <p:cBhvr>
                                        <p:cTn dur="1000"/>
                                        <p:tgtEl>
                                          <p:spTgt spid="6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4" st="4"/>
                                            </p:txEl>
                                          </p:spTgt>
                                        </p:tgtEl>
                                        <p:attrNameLst>
                                          <p:attrName>style.visibility</p:attrName>
                                        </p:attrNameLst>
                                      </p:cBhvr>
                                      <p:to>
                                        <p:strVal val="visible"/>
                                      </p:to>
                                    </p:set>
                                    <p:animEffect filter="fade" transition="in">
                                      <p:cBhvr>
                                        <p:cTn dur="1000"/>
                                        <p:tgtEl>
                                          <p:spTgt spid="6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5" st="5"/>
                                            </p:txEl>
                                          </p:spTgt>
                                        </p:tgtEl>
                                        <p:attrNameLst>
                                          <p:attrName>style.visibility</p:attrName>
                                        </p:attrNameLst>
                                      </p:cBhvr>
                                      <p:to>
                                        <p:strVal val="visible"/>
                                      </p:to>
                                    </p:set>
                                    <p:animEffect filter="fade" transition="in">
                                      <p:cBhvr>
                                        <p:cTn dur="1000"/>
                                        <p:tgtEl>
                                          <p:spTgt spid="6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6" st="6"/>
                                            </p:txEl>
                                          </p:spTgt>
                                        </p:tgtEl>
                                        <p:attrNameLst>
                                          <p:attrName>style.visibility</p:attrName>
                                        </p:attrNameLst>
                                      </p:cBhvr>
                                      <p:to>
                                        <p:strVal val="visible"/>
                                      </p:to>
                                    </p:set>
                                    <p:animEffect filter="fade" transition="in">
                                      <p:cBhvr>
                                        <p:cTn dur="1000"/>
                                        <p:tgtEl>
                                          <p:spTgt spid="6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7" st="7"/>
                                            </p:txEl>
                                          </p:spTgt>
                                        </p:tgtEl>
                                        <p:attrNameLst>
                                          <p:attrName>style.visibility</p:attrName>
                                        </p:attrNameLst>
                                      </p:cBhvr>
                                      <p:to>
                                        <p:strVal val="visible"/>
                                      </p:to>
                                    </p:set>
                                    <p:animEffect filter="fade" transition="in">
                                      <p:cBhvr>
                                        <p:cTn dur="1000"/>
                                        <p:tgtEl>
                                          <p:spTgt spid="6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8" st="8"/>
                                            </p:txEl>
                                          </p:spTgt>
                                        </p:tgtEl>
                                        <p:attrNameLst>
                                          <p:attrName>style.visibility</p:attrName>
                                        </p:attrNameLst>
                                      </p:cBhvr>
                                      <p:to>
                                        <p:strVal val="visible"/>
                                      </p:to>
                                    </p:set>
                                    <p:animEffect filter="fade" transition="in">
                                      <p:cBhvr>
                                        <p:cTn dur="1000"/>
                                        <p:tgtEl>
                                          <p:spTgt spid="65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26"/>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66" name="Google Shape;666;p26"/>
          <p:cNvSpPr txBox="1"/>
          <p:nvPr>
            <p:ph type="title"/>
          </p:nvPr>
        </p:nvSpPr>
        <p:spPr>
          <a:xfrm>
            <a:off x="587374" y="359273"/>
            <a:ext cx="4490400" cy="1621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Two features and decision boundary</a:t>
            </a:r>
            <a:endParaRPr/>
          </a:p>
        </p:txBody>
      </p:sp>
      <p:sp>
        <p:nvSpPr>
          <p:cNvPr id="667" name="Google Shape;667;p26"/>
          <p:cNvSpPr txBox="1"/>
          <p:nvPr>
            <p:ph idx="1" type="body"/>
          </p:nvPr>
        </p:nvSpPr>
        <p:spPr>
          <a:xfrm>
            <a:off x="587375" y="2143359"/>
            <a:ext cx="4490400" cy="3752100"/>
          </a:xfrm>
          <a:prstGeom prst="rect">
            <a:avLst/>
          </a:prstGeom>
        </p:spPr>
        <p:txBody>
          <a:bodyPr anchorCtr="0" anchor="t" bIns="45700" lIns="0" spcFirstLastPara="1" rIns="0" wrap="square" tIns="45700">
            <a:noAutofit/>
          </a:bodyPr>
          <a:lstStyle/>
          <a:p>
            <a:pPr indent="-330200" lvl="0" marL="457200" rtl="0" algn="l">
              <a:spcBef>
                <a:spcPts val="600"/>
              </a:spcBef>
              <a:spcAft>
                <a:spcPts val="0"/>
              </a:spcAft>
              <a:buSzPts val="1600"/>
              <a:buChar char="●"/>
            </a:pPr>
            <a:r>
              <a:rPr lang="en-GB"/>
              <a:t>Given two features:</a:t>
            </a:r>
            <a:endParaRPr/>
          </a:p>
          <a:p>
            <a:pPr indent="-342900" lvl="1" marL="914400" rtl="0" algn="l">
              <a:spcBef>
                <a:spcPts val="0"/>
              </a:spcBef>
              <a:spcAft>
                <a:spcPts val="0"/>
              </a:spcAft>
              <a:buSzPts val="1800"/>
              <a:buChar char="○"/>
            </a:pPr>
            <a:r>
              <a:rPr lang="en-GB"/>
              <a:t>Income</a:t>
            </a:r>
            <a:endParaRPr/>
          </a:p>
          <a:p>
            <a:pPr indent="-342900" lvl="1" marL="914400" rtl="0" algn="l">
              <a:spcBef>
                <a:spcPts val="0"/>
              </a:spcBef>
              <a:spcAft>
                <a:spcPts val="0"/>
              </a:spcAft>
              <a:buSzPts val="1800"/>
              <a:buChar char="○"/>
            </a:pPr>
            <a:r>
              <a:rPr lang="en-GB"/>
              <a:t>Savings</a:t>
            </a:r>
            <a:endParaRPr/>
          </a:p>
          <a:p>
            <a:pPr indent="-330200" lvl="0" marL="457200" rtl="0" algn="l">
              <a:spcBef>
                <a:spcPts val="0"/>
              </a:spcBef>
              <a:spcAft>
                <a:spcPts val="0"/>
              </a:spcAft>
              <a:buSzPts val="1600"/>
              <a:buChar char="●"/>
            </a:pPr>
            <a:r>
              <a:rPr lang="en-GB"/>
              <a:t>Divide individuals into</a:t>
            </a:r>
            <a:endParaRPr/>
          </a:p>
          <a:p>
            <a:pPr indent="-342900" lvl="1" marL="914400" rtl="0" algn="l">
              <a:spcBef>
                <a:spcPts val="0"/>
              </a:spcBef>
              <a:spcAft>
                <a:spcPts val="0"/>
              </a:spcAft>
              <a:buSzPts val="1800"/>
              <a:buChar char="○"/>
            </a:pPr>
            <a:r>
              <a:rPr lang="en-GB"/>
              <a:t>Low-risk</a:t>
            </a:r>
            <a:endParaRPr/>
          </a:p>
          <a:p>
            <a:pPr indent="-342900" lvl="1" marL="914400" rtl="0" algn="l">
              <a:spcBef>
                <a:spcPts val="0"/>
              </a:spcBef>
              <a:spcAft>
                <a:spcPts val="0"/>
              </a:spcAft>
              <a:buSzPts val="1800"/>
              <a:buChar char="○"/>
            </a:pPr>
            <a:r>
              <a:rPr lang="en-GB"/>
              <a:t>High-risk</a:t>
            </a:r>
            <a:endParaRPr/>
          </a:p>
          <a:p>
            <a:pPr indent="-330200" lvl="0" marL="457200" rtl="0" algn="l">
              <a:spcBef>
                <a:spcPts val="0"/>
              </a:spcBef>
              <a:spcAft>
                <a:spcPts val="0"/>
              </a:spcAft>
              <a:buSzPts val="1600"/>
              <a:buChar char="●"/>
            </a:pPr>
            <a:r>
              <a:rPr lang="en-GB"/>
              <a:t>For a new individual, given these features, we will categorise them based on the blue line</a:t>
            </a:r>
            <a:endParaRPr/>
          </a:p>
        </p:txBody>
      </p:sp>
      <p:pic>
        <p:nvPicPr>
          <p:cNvPr id="668" name="Google Shape;668;p26"/>
          <p:cNvPicPr preferRelativeResize="0"/>
          <p:nvPr/>
        </p:nvPicPr>
        <p:blipFill>
          <a:blip r:embed="rId3">
            <a:alphaModFix/>
          </a:blip>
          <a:stretch>
            <a:fillRect/>
          </a:stretch>
        </p:blipFill>
        <p:spPr>
          <a:xfrm>
            <a:off x="6736899" y="1329427"/>
            <a:ext cx="4602975" cy="437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animEffect filter="fade" transition="in">
                                      <p:cBhvr>
                                        <p:cTn dur="1000"/>
                                        <p:tgtEl>
                                          <p:spTgt spid="6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animEffect filter="fade" transition="in">
                                      <p:cBhvr>
                                        <p:cTn dur="1000"/>
                                        <p:tgtEl>
                                          <p:spTgt spid="6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2" st="2"/>
                                            </p:txEl>
                                          </p:spTgt>
                                        </p:tgtEl>
                                        <p:attrNameLst>
                                          <p:attrName>style.visibility</p:attrName>
                                        </p:attrNameLst>
                                      </p:cBhvr>
                                      <p:to>
                                        <p:strVal val="visible"/>
                                      </p:to>
                                    </p:set>
                                    <p:animEffect filter="fade" transition="in">
                                      <p:cBhvr>
                                        <p:cTn dur="1000"/>
                                        <p:tgtEl>
                                          <p:spTgt spid="6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3" st="3"/>
                                            </p:txEl>
                                          </p:spTgt>
                                        </p:tgtEl>
                                        <p:attrNameLst>
                                          <p:attrName>style.visibility</p:attrName>
                                        </p:attrNameLst>
                                      </p:cBhvr>
                                      <p:to>
                                        <p:strVal val="visible"/>
                                      </p:to>
                                    </p:set>
                                    <p:animEffect filter="fade" transition="in">
                                      <p:cBhvr>
                                        <p:cTn dur="1000"/>
                                        <p:tgtEl>
                                          <p:spTgt spid="6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4" st="4"/>
                                            </p:txEl>
                                          </p:spTgt>
                                        </p:tgtEl>
                                        <p:attrNameLst>
                                          <p:attrName>style.visibility</p:attrName>
                                        </p:attrNameLst>
                                      </p:cBhvr>
                                      <p:to>
                                        <p:strVal val="visible"/>
                                      </p:to>
                                    </p:set>
                                    <p:animEffect filter="fade" transition="in">
                                      <p:cBhvr>
                                        <p:cTn dur="1000"/>
                                        <p:tgtEl>
                                          <p:spTgt spid="6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5" st="5"/>
                                            </p:txEl>
                                          </p:spTgt>
                                        </p:tgtEl>
                                        <p:attrNameLst>
                                          <p:attrName>style.visibility</p:attrName>
                                        </p:attrNameLst>
                                      </p:cBhvr>
                                      <p:to>
                                        <p:strVal val="visible"/>
                                      </p:to>
                                    </p:set>
                                    <p:animEffect filter="fade" transition="in">
                                      <p:cBhvr>
                                        <p:cTn dur="1000"/>
                                        <p:tgtEl>
                                          <p:spTgt spid="6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xEl>
                                              <p:pRg end="6" st="6"/>
                                            </p:txEl>
                                          </p:spTgt>
                                        </p:tgtEl>
                                        <p:attrNameLst>
                                          <p:attrName>style.visibility</p:attrName>
                                        </p:attrNameLst>
                                      </p:cBhvr>
                                      <p:to>
                                        <p:strVal val="visible"/>
                                      </p:to>
                                    </p:set>
                                    <p:animEffect filter="fade" transition="in">
                                      <p:cBhvr>
                                        <p:cTn dur="1000"/>
                                        <p:tgtEl>
                                          <p:spTgt spid="66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27"/>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75" name="Google Shape;675;p27"/>
          <p:cNvSpPr txBox="1"/>
          <p:nvPr>
            <p:ph type="title"/>
          </p:nvPr>
        </p:nvSpPr>
        <p:spPr>
          <a:xfrm>
            <a:off x="587374" y="359273"/>
            <a:ext cx="4490400" cy="1621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Deep Learning</a:t>
            </a:r>
            <a:endParaRPr/>
          </a:p>
        </p:txBody>
      </p:sp>
      <p:sp>
        <p:nvSpPr>
          <p:cNvPr id="676" name="Google Shape;676;p27"/>
          <p:cNvSpPr txBox="1"/>
          <p:nvPr>
            <p:ph idx="1" type="body"/>
          </p:nvPr>
        </p:nvSpPr>
        <p:spPr>
          <a:xfrm>
            <a:off x="587375" y="2143359"/>
            <a:ext cx="4490400" cy="3752100"/>
          </a:xfrm>
          <a:prstGeom prst="rect">
            <a:avLst/>
          </a:prstGeom>
        </p:spPr>
        <p:txBody>
          <a:bodyPr anchorCtr="0" anchor="t" bIns="45700" lIns="0" spcFirstLastPara="1" rIns="0" wrap="square" tIns="45700">
            <a:noAutofit/>
          </a:bodyPr>
          <a:lstStyle/>
          <a:p>
            <a:pPr indent="-330200" lvl="0" marL="457200" rtl="0" algn="l">
              <a:spcBef>
                <a:spcPts val="600"/>
              </a:spcBef>
              <a:spcAft>
                <a:spcPts val="0"/>
              </a:spcAft>
              <a:buSzPts val="1600"/>
              <a:buChar char="●"/>
            </a:pPr>
            <a:r>
              <a:rPr lang="en-GB"/>
              <a:t>Neural Networks</a:t>
            </a:r>
            <a:endParaRPr/>
          </a:p>
          <a:p>
            <a:pPr indent="-342900" lvl="1" marL="914400" rtl="0" algn="l">
              <a:spcBef>
                <a:spcPts val="0"/>
              </a:spcBef>
              <a:spcAft>
                <a:spcPts val="0"/>
              </a:spcAft>
              <a:buSzPts val="1800"/>
              <a:buChar char="○"/>
            </a:pPr>
            <a:r>
              <a:rPr lang="en-GB"/>
              <a:t>Input features on the left</a:t>
            </a:r>
            <a:endParaRPr/>
          </a:p>
          <a:p>
            <a:pPr indent="-342900" lvl="1" marL="914400" rtl="0" algn="l">
              <a:spcBef>
                <a:spcPts val="0"/>
              </a:spcBef>
              <a:spcAft>
                <a:spcPts val="0"/>
              </a:spcAft>
              <a:buSzPts val="1800"/>
              <a:buChar char="○"/>
            </a:pPr>
            <a:r>
              <a:rPr lang="en-GB"/>
              <a:t>Output categories on the right</a:t>
            </a:r>
            <a:br>
              <a:rPr lang="en-GB"/>
            </a:br>
            <a:endParaRPr/>
          </a:p>
          <a:p>
            <a:pPr indent="-330200" lvl="0" marL="457200" rtl="0" algn="l">
              <a:spcBef>
                <a:spcPts val="0"/>
              </a:spcBef>
              <a:spcAft>
                <a:spcPts val="0"/>
              </a:spcAft>
              <a:buSzPts val="1600"/>
              <a:buChar char="●"/>
            </a:pPr>
            <a:r>
              <a:rPr lang="en-GB"/>
              <a:t>Several hidden layers</a:t>
            </a:r>
            <a:endParaRPr/>
          </a:p>
        </p:txBody>
      </p:sp>
      <p:pic>
        <p:nvPicPr>
          <p:cNvPr id="677" name="Google Shape;677;p27"/>
          <p:cNvPicPr preferRelativeResize="0"/>
          <p:nvPr/>
        </p:nvPicPr>
        <p:blipFill>
          <a:blip r:embed="rId3">
            <a:alphaModFix/>
          </a:blip>
          <a:stretch>
            <a:fillRect/>
          </a:stretch>
        </p:blipFill>
        <p:spPr>
          <a:xfrm>
            <a:off x="6003051" y="1479699"/>
            <a:ext cx="5617450" cy="389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0" st="0"/>
                                            </p:txEl>
                                          </p:spTgt>
                                        </p:tgtEl>
                                        <p:attrNameLst>
                                          <p:attrName>style.visibility</p:attrName>
                                        </p:attrNameLst>
                                      </p:cBhvr>
                                      <p:to>
                                        <p:strVal val="visible"/>
                                      </p:to>
                                    </p:set>
                                    <p:animEffect filter="fade" transition="in">
                                      <p:cBhvr>
                                        <p:cTn dur="1000"/>
                                        <p:tgtEl>
                                          <p:spTgt spid="6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1" st="1"/>
                                            </p:txEl>
                                          </p:spTgt>
                                        </p:tgtEl>
                                        <p:attrNameLst>
                                          <p:attrName>style.visibility</p:attrName>
                                        </p:attrNameLst>
                                      </p:cBhvr>
                                      <p:to>
                                        <p:strVal val="visible"/>
                                      </p:to>
                                    </p:set>
                                    <p:animEffect filter="fade" transition="in">
                                      <p:cBhvr>
                                        <p:cTn dur="1000"/>
                                        <p:tgtEl>
                                          <p:spTgt spid="6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2" st="2"/>
                                            </p:txEl>
                                          </p:spTgt>
                                        </p:tgtEl>
                                        <p:attrNameLst>
                                          <p:attrName>style.visibility</p:attrName>
                                        </p:attrNameLst>
                                      </p:cBhvr>
                                      <p:to>
                                        <p:strVal val="visible"/>
                                      </p:to>
                                    </p:set>
                                    <p:animEffect filter="fade" transition="in">
                                      <p:cBhvr>
                                        <p:cTn dur="1000"/>
                                        <p:tgtEl>
                                          <p:spTgt spid="6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3" st="3"/>
                                            </p:txEl>
                                          </p:spTgt>
                                        </p:tgtEl>
                                        <p:attrNameLst>
                                          <p:attrName>style.visibility</p:attrName>
                                        </p:attrNameLst>
                                      </p:cBhvr>
                                      <p:to>
                                        <p:strVal val="visible"/>
                                      </p:to>
                                    </p:set>
                                    <p:animEffect filter="fade" transition="in">
                                      <p:cBhvr>
                                        <p:cTn dur="1000"/>
                                        <p:tgtEl>
                                          <p:spTgt spid="67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28"/>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84" name="Google Shape;684;p28"/>
          <p:cNvSpPr txBox="1"/>
          <p:nvPr>
            <p:ph type="title"/>
          </p:nvPr>
        </p:nvSpPr>
        <p:spPr>
          <a:xfrm>
            <a:off x="587374" y="359273"/>
            <a:ext cx="4490400" cy="1621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Deep Learning vs. Machine Learning</a:t>
            </a:r>
            <a:endParaRPr/>
          </a:p>
        </p:txBody>
      </p:sp>
      <p:sp>
        <p:nvSpPr>
          <p:cNvPr id="685" name="Google Shape;685;p28"/>
          <p:cNvSpPr txBox="1"/>
          <p:nvPr>
            <p:ph idx="1" type="body"/>
          </p:nvPr>
        </p:nvSpPr>
        <p:spPr>
          <a:xfrm>
            <a:off x="587375" y="2143359"/>
            <a:ext cx="4490400" cy="3752100"/>
          </a:xfrm>
          <a:prstGeom prst="rect">
            <a:avLst/>
          </a:prstGeom>
        </p:spPr>
        <p:txBody>
          <a:bodyPr anchorCtr="0" anchor="t" bIns="45700" lIns="0" spcFirstLastPara="1" rIns="0" wrap="square" tIns="45700">
            <a:noAutofit/>
          </a:bodyPr>
          <a:lstStyle/>
          <a:p>
            <a:pPr indent="-330200" lvl="0" marL="457200" rtl="0" algn="l">
              <a:spcBef>
                <a:spcPts val="600"/>
              </a:spcBef>
              <a:spcAft>
                <a:spcPts val="0"/>
              </a:spcAft>
              <a:buSzPts val="1600"/>
              <a:buChar char="●"/>
            </a:pPr>
            <a:r>
              <a:rPr lang="en-GB"/>
              <a:t>In Machine Learning, features and feature combinations must be manually defined</a:t>
            </a:r>
            <a:br>
              <a:rPr lang="en-GB"/>
            </a:br>
            <a:endParaRPr/>
          </a:p>
          <a:p>
            <a:pPr indent="-330200" lvl="0" marL="457200" rtl="0" algn="l">
              <a:spcBef>
                <a:spcPts val="0"/>
              </a:spcBef>
              <a:spcAft>
                <a:spcPts val="0"/>
              </a:spcAft>
              <a:buSzPts val="1600"/>
              <a:buChar char="●"/>
            </a:pPr>
            <a:r>
              <a:rPr lang="en-GB"/>
              <a:t>In Deep Learning, feature combinations are automatically learned</a:t>
            </a:r>
            <a:endParaRPr/>
          </a:p>
        </p:txBody>
      </p:sp>
      <p:pic>
        <p:nvPicPr>
          <p:cNvPr id="686" name="Google Shape;686;p28"/>
          <p:cNvPicPr preferRelativeResize="0"/>
          <p:nvPr/>
        </p:nvPicPr>
        <p:blipFill>
          <a:blip r:embed="rId3">
            <a:alphaModFix/>
          </a:blip>
          <a:stretch>
            <a:fillRect/>
          </a:stretch>
        </p:blipFill>
        <p:spPr>
          <a:xfrm>
            <a:off x="6003051" y="1479699"/>
            <a:ext cx="5617450" cy="389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0" st="0"/>
                                            </p:txEl>
                                          </p:spTgt>
                                        </p:tgtEl>
                                        <p:attrNameLst>
                                          <p:attrName>style.visibility</p:attrName>
                                        </p:attrNameLst>
                                      </p:cBhvr>
                                      <p:to>
                                        <p:strVal val="visible"/>
                                      </p:to>
                                    </p:set>
                                    <p:animEffect filter="fade" transition="in">
                                      <p:cBhvr>
                                        <p:cTn dur="1000"/>
                                        <p:tgtEl>
                                          <p:spTgt spid="6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xEl>
                                              <p:pRg end="1" st="1"/>
                                            </p:txEl>
                                          </p:spTgt>
                                        </p:tgtEl>
                                        <p:attrNameLst>
                                          <p:attrName>style.visibility</p:attrName>
                                        </p:attrNameLst>
                                      </p:cBhvr>
                                      <p:to>
                                        <p:strVal val="visible"/>
                                      </p:to>
                                    </p:set>
                                    <p:animEffect filter="fade" transition="in">
                                      <p:cBhvr>
                                        <p:cTn dur="1000"/>
                                        <p:tgtEl>
                                          <p:spTgt spid="68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29"/>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693" name="Google Shape;693;p29"/>
          <p:cNvPicPr preferRelativeResize="0"/>
          <p:nvPr/>
        </p:nvPicPr>
        <p:blipFill>
          <a:blip r:embed="rId3">
            <a:alphaModFix/>
          </a:blip>
          <a:stretch>
            <a:fillRect/>
          </a:stretch>
        </p:blipFill>
        <p:spPr>
          <a:xfrm>
            <a:off x="1254440" y="820327"/>
            <a:ext cx="9683126" cy="4980849"/>
          </a:xfrm>
          <a:prstGeom prst="rect">
            <a:avLst/>
          </a:prstGeom>
          <a:noFill/>
          <a:ln>
            <a:noFill/>
          </a:ln>
        </p:spPr>
      </p:pic>
      <p:sp>
        <p:nvSpPr>
          <p:cNvPr id="694" name="Google Shape;694;p29"/>
          <p:cNvSpPr txBox="1"/>
          <p:nvPr/>
        </p:nvSpPr>
        <p:spPr>
          <a:xfrm>
            <a:off x="7346200" y="5962975"/>
            <a:ext cx="44985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200"/>
              <a:t>[</a:t>
            </a:r>
            <a:r>
              <a:rPr i="1" lang="en-GB" sz="1200"/>
              <a:t>https://www.rsipvision.com/exploring-deep-learning/]</a:t>
            </a:r>
            <a:endParaRPr i="1"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30"/>
          <p:cNvSpPr/>
          <p:nvPr>
            <p:ph idx="2" type="pic"/>
          </p:nvPr>
        </p:nvSpPr>
        <p:spPr>
          <a:xfrm>
            <a:off x="0" y="0"/>
            <a:ext cx="12192000" cy="6858000"/>
          </a:xfrm>
          <a:prstGeom prst="rect">
            <a:avLst/>
          </a:prstGeom>
        </p:spPr>
        <p:txBody>
          <a:bodyPr anchorCtr="0" anchor="ctr" bIns="45700" lIns="0" spcFirstLastPara="1" rIns="0" wrap="square" tIns="45700">
            <a:noAutofit/>
          </a:bodyPr>
          <a:lstStyle/>
          <a:p>
            <a:pPr indent="0" lvl="0" marL="0" rtl="0" algn="ctr">
              <a:spcBef>
                <a:spcPts val="1000"/>
              </a:spcBef>
              <a:spcAft>
                <a:spcPts val="0"/>
              </a:spcAft>
              <a:buNone/>
            </a:pPr>
            <a:r>
              <a:t/>
            </a:r>
            <a:endParaRPr/>
          </a:p>
        </p:txBody>
      </p:sp>
      <p:sp>
        <p:nvSpPr>
          <p:cNvPr id="701" name="Google Shape;701;p30"/>
          <p:cNvSpPr txBox="1"/>
          <p:nvPr>
            <p:ph type="title"/>
          </p:nvPr>
        </p:nvSpPr>
        <p:spPr>
          <a:xfrm>
            <a:off x="2441575" y="2676493"/>
            <a:ext cx="7341000" cy="1036200"/>
          </a:xfrm>
          <a:prstGeom prst="rect">
            <a:avLst/>
          </a:prstGeom>
        </p:spPr>
        <p:txBody>
          <a:bodyPr anchorCtr="0" anchor="t" bIns="0" lIns="0" spcFirstLastPara="1" rIns="0" wrap="square" tIns="108000">
            <a:noAutofit/>
          </a:bodyPr>
          <a:lstStyle/>
          <a:p>
            <a:pPr indent="0" lvl="0" marL="0" rtl="0" algn="ctr">
              <a:spcBef>
                <a:spcPts val="0"/>
              </a:spcBef>
              <a:spcAft>
                <a:spcPts val="0"/>
              </a:spcAft>
              <a:buNone/>
            </a:pPr>
            <a:r>
              <a:rPr lang="en-GB"/>
              <a:t>Natural Language Processing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1"/>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08" name="Google Shape;708;p31"/>
          <p:cNvSpPr txBox="1"/>
          <p:nvPr>
            <p:ph type="title"/>
          </p:nvPr>
        </p:nvSpPr>
        <p:spPr>
          <a:xfrm>
            <a:off x="587375" y="370300"/>
            <a:ext cx="68406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What is</a:t>
            </a:r>
            <a:r>
              <a:rPr lang="en-GB"/>
              <a:t> </a:t>
            </a:r>
            <a:br>
              <a:rPr lang="en-GB"/>
            </a:br>
            <a:r>
              <a:rPr lang="en-GB"/>
              <a:t>Natural Language Processing</a:t>
            </a:r>
            <a:endParaRPr/>
          </a:p>
        </p:txBody>
      </p:sp>
      <p:sp>
        <p:nvSpPr>
          <p:cNvPr id="709" name="Google Shape;709;p31"/>
          <p:cNvSpPr txBox="1"/>
          <p:nvPr>
            <p:ph idx="1" type="body"/>
          </p:nvPr>
        </p:nvSpPr>
        <p:spPr>
          <a:xfrm>
            <a:off x="587375" y="2065325"/>
            <a:ext cx="5508600" cy="3703800"/>
          </a:xfrm>
          <a:prstGeom prst="rect">
            <a:avLst/>
          </a:prstGeom>
        </p:spPr>
        <p:txBody>
          <a:bodyPr anchorCtr="0" anchor="t" bIns="45700" lIns="0" spcFirstLastPara="1" rIns="0" wrap="square" tIns="45700">
            <a:noAutofit/>
          </a:bodyPr>
          <a:lstStyle/>
          <a:p>
            <a:pPr indent="-330200" lvl="0" marL="457200" marR="279400" rtl="0" algn="l">
              <a:lnSpc>
                <a:spcPct val="142857"/>
              </a:lnSpc>
              <a:spcBef>
                <a:spcPts val="2200"/>
              </a:spcBef>
              <a:spcAft>
                <a:spcPts val="0"/>
              </a:spcAft>
              <a:buClr>
                <a:srgbClr val="000000"/>
              </a:buClr>
              <a:buSzPts val="1600"/>
              <a:buChar char="●"/>
            </a:pPr>
            <a:r>
              <a:rPr lang="en-GB">
                <a:solidFill>
                  <a:srgbClr val="000000"/>
                </a:solidFill>
                <a:highlight>
                  <a:srgbClr val="FFFFFF"/>
                </a:highlight>
              </a:rPr>
              <a:t>Building computer systems that </a:t>
            </a:r>
            <a:r>
              <a:rPr b="1" lang="en-GB">
                <a:solidFill>
                  <a:srgbClr val="000000"/>
                </a:solidFill>
                <a:highlight>
                  <a:srgbClr val="FFFFFF"/>
                </a:highlight>
              </a:rPr>
              <a:t>understand</a:t>
            </a:r>
            <a:r>
              <a:rPr lang="en-GB">
                <a:solidFill>
                  <a:srgbClr val="000000"/>
                </a:solidFill>
                <a:highlight>
                  <a:srgbClr val="FFFFFF"/>
                </a:highlight>
              </a:rPr>
              <a:t> and </a:t>
            </a:r>
            <a:r>
              <a:rPr b="1" lang="en-GB">
                <a:solidFill>
                  <a:srgbClr val="000000"/>
                </a:solidFill>
                <a:highlight>
                  <a:srgbClr val="FFFFFF"/>
                </a:highlight>
              </a:rPr>
              <a:t>generate</a:t>
            </a:r>
            <a:r>
              <a:rPr lang="en-GB">
                <a:solidFill>
                  <a:srgbClr val="000000"/>
                </a:solidFill>
                <a:highlight>
                  <a:srgbClr val="FFFFFF"/>
                </a:highlight>
              </a:rPr>
              <a:t> natural languages.</a:t>
            </a:r>
            <a:br>
              <a:rPr lang="en-GB">
                <a:solidFill>
                  <a:srgbClr val="000000"/>
                </a:solidFill>
                <a:highlight>
                  <a:srgbClr val="FFFFFF"/>
                </a:highlight>
              </a:rPr>
            </a:br>
            <a:endParaRPr>
              <a:solidFill>
                <a:srgbClr val="000000"/>
              </a:solidFill>
              <a:highlight>
                <a:srgbClr val="FFFFFF"/>
              </a:highlight>
            </a:endParaRPr>
          </a:p>
          <a:p>
            <a:pPr indent="-330200" lvl="0" marL="457200" marR="279400" rtl="0" algn="l">
              <a:lnSpc>
                <a:spcPct val="142857"/>
              </a:lnSpc>
              <a:spcBef>
                <a:spcPts val="0"/>
              </a:spcBef>
              <a:spcAft>
                <a:spcPts val="0"/>
              </a:spcAft>
              <a:buClr>
                <a:srgbClr val="000000"/>
              </a:buClr>
              <a:buSzPts val="1600"/>
              <a:buChar char="●"/>
            </a:pPr>
            <a:r>
              <a:rPr lang="en-GB">
                <a:solidFill>
                  <a:srgbClr val="000000"/>
                </a:solidFill>
                <a:highlight>
                  <a:srgbClr val="FFFFFF"/>
                </a:highlight>
              </a:rPr>
              <a:t>Deep understanding of </a:t>
            </a:r>
            <a:r>
              <a:rPr b="1" lang="en-GB">
                <a:solidFill>
                  <a:srgbClr val="000000"/>
                </a:solidFill>
                <a:highlight>
                  <a:srgbClr val="FFFFFF"/>
                </a:highlight>
              </a:rPr>
              <a:t>broad</a:t>
            </a:r>
            <a:r>
              <a:rPr lang="en-GB">
                <a:solidFill>
                  <a:srgbClr val="000000"/>
                </a:solidFill>
                <a:highlight>
                  <a:srgbClr val="FFFFFF"/>
                </a:highlight>
              </a:rPr>
              <a:t> language</a:t>
            </a:r>
            <a:endParaRPr>
              <a:solidFill>
                <a:srgbClr val="000000"/>
              </a:solidFill>
              <a:highlight>
                <a:srgbClr val="FFFFFF"/>
              </a:highlight>
            </a:endParaRPr>
          </a:p>
          <a:p>
            <a:pPr indent="-317500" lvl="1" marL="914400" marR="546100" rtl="0" algn="l">
              <a:lnSpc>
                <a:spcPct val="142857"/>
              </a:lnSpc>
              <a:spcBef>
                <a:spcPts val="0"/>
              </a:spcBef>
              <a:spcAft>
                <a:spcPts val="0"/>
              </a:spcAft>
              <a:buClr>
                <a:srgbClr val="000000"/>
              </a:buClr>
              <a:buSzPts val="1400"/>
              <a:buChar char="○"/>
            </a:pPr>
            <a:r>
              <a:rPr lang="en-GB">
                <a:solidFill>
                  <a:srgbClr val="000000"/>
                </a:solidFill>
                <a:highlight>
                  <a:srgbClr val="FFFFFF"/>
                </a:highlight>
              </a:rPr>
              <a:t>not just string processing or keyword matching</a:t>
            </a:r>
            <a:br>
              <a:rPr lang="en-GB">
                <a:solidFill>
                  <a:srgbClr val="000000"/>
                </a:solidFill>
                <a:highlight>
                  <a:srgbClr val="FFFFFF"/>
                </a:highlight>
              </a:rPr>
            </a:br>
            <a:endParaRPr>
              <a:solidFill>
                <a:srgbClr val="000000"/>
              </a:solidFill>
              <a:highlight>
                <a:srgbClr val="FFFFFF"/>
              </a:highlight>
            </a:endParaRPr>
          </a:p>
          <a:p>
            <a:pPr indent="-330200" lvl="0" marL="457200" rtl="0" algn="l">
              <a:spcBef>
                <a:spcPts val="0"/>
              </a:spcBef>
              <a:spcAft>
                <a:spcPts val="0"/>
              </a:spcAft>
              <a:buSzPts val="1600"/>
              <a:buChar char="●"/>
            </a:pPr>
            <a:r>
              <a:rPr lang="en-GB"/>
              <a:t>Speech processing</a:t>
            </a:r>
            <a:endParaRPr/>
          </a:p>
          <a:p>
            <a:pPr indent="-342900" lvl="1" marL="914400" rtl="0" algn="l">
              <a:spcBef>
                <a:spcPts val="0"/>
              </a:spcBef>
              <a:spcAft>
                <a:spcPts val="0"/>
              </a:spcAft>
              <a:buSzPts val="1800"/>
              <a:buChar char="○"/>
            </a:pPr>
            <a:r>
              <a:rPr lang="en-GB"/>
              <a:t>Not covered today</a:t>
            </a:r>
            <a:endParaRPr/>
          </a:p>
        </p:txBody>
      </p:sp>
      <p:pic>
        <p:nvPicPr>
          <p:cNvPr id="710" name="Google Shape;710;p31"/>
          <p:cNvPicPr preferRelativeResize="0"/>
          <p:nvPr/>
        </p:nvPicPr>
        <p:blipFill>
          <a:blip r:embed="rId3">
            <a:alphaModFix/>
          </a:blip>
          <a:stretch>
            <a:fillRect/>
          </a:stretch>
        </p:blipFill>
        <p:spPr>
          <a:xfrm>
            <a:off x="6376525" y="2007525"/>
            <a:ext cx="5243974" cy="3490548"/>
          </a:xfrm>
          <a:prstGeom prst="rect">
            <a:avLst/>
          </a:prstGeom>
          <a:noFill/>
          <a:ln>
            <a:noFill/>
          </a:ln>
        </p:spPr>
      </p:pic>
      <p:sp>
        <p:nvSpPr>
          <p:cNvPr id="711" name="Google Shape;711;p31"/>
          <p:cNvSpPr txBox="1"/>
          <p:nvPr/>
        </p:nvSpPr>
        <p:spPr>
          <a:xfrm>
            <a:off x="7764650" y="5649125"/>
            <a:ext cx="3855600" cy="513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499"/>
              </a:spcBef>
              <a:spcAft>
                <a:spcPts val="0"/>
              </a:spcAft>
              <a:buNone/>
            </a:pPr>
            <a:r>
              <a:rPr i="1" lang="en-GB" sz="1200">
                <a:solidFill>
                  <a:schemeClr val="dk1"/>
                </a:solidFill>
              </a:rPr>
              <a:t>[NLP intro slides inspired by Isabelle Augenstein, KU]</a:t>
            </a:r>
            <a:endParaRPr i="1"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0" st="0"/>
                                            </p:txEl>
                                          </p:spTgt>
                                        </p:tgtEl>
                                        <p:attrNameLst>
                                          <p:attrName>style.visibility</p:attrName>
                                        </p:attrNameLst>
                                      </p:cBhvr>
                                      <p:to>
                                        <p:strVal val="visible"/>
                                      </p:to>
                                    </p:set>
                                    <p:animEffect filter="fade" transition="in">
                                      <p:cBhvr>
                                        <p:cTn dur="1000"/>
                                        <p:tgtEl>
                                          <p:spTgt spid="7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1" st="1"/>
                                            </p:txEl>
                                          </p:spTgt>
                                        </p:tgtEl>
                                        <p:attrNameLst>
                                          <p:attrName>style.visibility</p:attrName>
                                        </p:attrNameLst>
                                      </p:cBhvr>
                                      <p:to>
                                        <p:strVal val="visible"/>
                                      </p:to>
                                    </p:set>
                                    <p:animEffect filter="fade" transition="in">
                                      <p:cBhvr>
                                        <p:cTn dur="1000"/>
                                        <p:tgtEl>
                                          <p:spTgt spid="7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2" st="2"/>
                                            </p:txEl>
                                          </p:spTgt>
                                        </p:tgtEl>
                                        <p:attrNameLst>
                                          <p:attrName>style.visibility</p:attrName>
                                        </p:attrNameLst>
                                      </p:cBhvr>
                                      <p:to>
                                        <p:strVal val="visible"/>
                                      </p:to>
                                    </p:set>
                                    <p:animEffect filter="fade" transition="in">
                                      <p:cBhvr>
                                        <p:cTn dur="1000"/>
                                        <p:tgtEl>
                                          <p:spTgt spid="7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3" st="3"/>
                                            </p:txEl>
                                          </p:spTgt>
                                        </p:tgtEl>
                                        <p:attrNameLst>
                                          <p:attrName>style.visibility</p:attrName>
                                        </p:attrNameLst>
                                      </p:cBhvr>
                                      <p:to>
                                        <p:strVal val="visible"/>
                                      </p:to>
                                    </p:set>
                                    <p:animEffect filter="fade" transition="in">
                                      <p:cBhvr>
                                        <p:cTn dur="1000"/>
                                        <p:tgtEl>
                                          <p:spTgt spid="7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4" st="4"/>
                                            </p:txEl>
                                          </p:spTgt>
                                        </p:tgtEl>
                                        <p:attrNameLst>
                                          <p:attrName>style.visibility</p:attrName>
                                        </p:attrNameLst>
                                      </p:cBhvr>
                                      <p:to>
                                        <p:strVal val="visible"/>
                                      </p:to>
                                    </p:set>
                                    <p:animEffect filter="fade" transition="in">
                                      <p:cBhvr>
                                        <p:cTn dur="1000"/>
                                        <p:tgtEl>
                                          <p:spTgt spid="7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2"/>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18" name="Google Shape;718;p32"/>
          <p:cNvSpPr txBox="1"/>
          <p:nvPr>
            <p:ph type="title"/>
          </p:nvPr>
        </p:nvSpPr>
        <p:spPr>
          <a:xfrm>
            <a:off x="587374" y="359273"/>
            <a:ext cx="4490400" cy="1621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Sentiment Analysis</a:t>
            </a:r>
            <a:endParaRPr/>
          </a:p>
        </p:txBody>
      </p:sp>
      <p:pic>
        <p:nvPicPr>
          <p:cNvPr id="719" name="Google Shape;719;p32"/>
          <p:cNvPicPr preferRelativeResize="0"/>
          <p:nvPr/>
        </p:nvPicPr>
        <p:blipFill>
          <a:blip r:embed="rId3">
            <a:alphaModFix/>
          </a:blip>
          <a:stretch>
            <a:fillRect/>
          </a:stretch>
        </p:blipFill>
        <p:spPr>
          <a:xfrm>
            <a:off x="1903025" y="1371600"/>
            <a:ext cx="8385951" cy="420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33"/>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26" name="Google Shape;726;p33"/>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Automatic Translation</a:t>
            </a:r>
            <a:endParaRPr/>
          </a:p>
        </p:txBody>
      </p:sp>
      <p:pic>
        <p:nvPicPr>
          <p:cNvPr id="727" name="Google Shape;727;p33"/>
          <p:cNvPicPr preferRelativeResize="0"/>
          <p:nvPr/>
        </p:nvPicPr>
        <p:blipFill rotWithShape="1">
          <a:blip r:embed="rId3">
            <a:alphaModFix/>
          </a:blip>
          <a:srcRect b="49003" l="0" r="0" t="0"/>
          <a:stretch/>
        </p:blipFill>
        <p:spPr>
          <a:xfrm>
            <a:off x="1950325" y="1426325"/>
            <a:ext cx="8291351" cy="2165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6"/>
          <p:cNvSpPr txBox="1"/>
          <p:nvPr>
            <p:ph type="title"/>
          </p:nvPr>
        </p:nvSpPr>
        <p:spPr>
          <a:xfrm>
            <a:off x="587375" y="370300"/>
            <a:ext cx="60711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Research Background</a:t>
            </a:r>
            <a:endParaRPr/>
          </a:p>
        </p:txBody>
      </p:sp>
      <p:sp>
        <p:nvSpPr>
          <p:cNvPr id="580" name="Google Shape;580;p16"/>
          <p:cNvSpPr txBox="1"/>
          <p:nvPr>
            <p:ph idx="1" type="body"/>
          </p:nvPr>
        </p:nvSpPr>
        <p:spPr>
          <a:xfrm>
            <a:off x="587375" y="1844675"/>
            <a:ext cx="5271000" cy="39243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BA/MA Computational Linguistics</a:t>
            </a:r>
            <a:br>
              <a:rPr lang="en-GB"/>
            </a:br>
            <a:r>
              <a:rPr lang="en-GB"/>
              <a:t>	Stockholm University, Sweden</a:t>
            </a:r>
            <a:endParaRPr/>
          </a:p>
          <a:p>
            <a:pPr indent="-330200" lvl="0" marL="457200" rtl="0" algn="l">
              <a:spcBef>
                <a:spcPts val="0"/>
              </a:spcBef>
              <a:spcAft>
                <a:spcPts val="0"/>
              </a:spcAft>
              <a:buSzPts val="1600"/>
              <a:buChar char="●"/>
            </a:pPr>
            <a:r>
              <a:rPr lang="en-GB"/>
              <a:t>PhD in Natural Language Processing </a:t>
            </a:r>
            <a:br>
              <a:rPr lang="en-GB"/>
            </a:br>
            <a:r>
              <a:rPr lang="en-GB"/>
              <a:t>	University of Groningen, The Netherlands</a:t>
            </a:r>
            <a:endParaRPr/>
          </a:p>
          <a:p>
            <a:pPr indent="-330200" lvl="0" marL="457200" rtl="0" algn="l">
              <a:spcBef>
                <a:spcPts val="0"/>
              </a:spcBef>
              <a:spcAft>
                <a:spcPts val="0"/>
              </a:spcAft>
              <a:buSzPts val="1600"/>
              <a:buChar char="●"/>
            </a:pPr>
            <a:r>
              <a:rPr lang="en-GB"/>
              <a:t>Post-doc on NLP for Low-Resource Languages</a:t>
            </a:r>
            <a:br>
              <a:rPr lang="en-GB"/>
            </a:br>
            <a:r>
              <a:rPr lang="en-GB"/>
              <a:t>	University of Copenhagen, Denmark</a:t>
            </a:r>
            <a:br>
              <a:rPr lang="en-GB"/>
            </a:br>
            <a:endParaRPr/>
          </a:p>
          <a:p>
            <a:pPr indent="-330200" lvl="0" marL="457200" rtl="0" algn="l">
              <a:spcBef>
                <a:spcPts val="0"/>
              </a:spcBef>
              <a:spcAft>
                <a:spcPts val="0"/>
              </a:spcAft>
              <a:buSzPts val="1600"/>
              <a:buChar char="●"/>
            </a:pPr>
            <a:r>
              <a:rPr lang="en-GB"/>
              <a:t>Assistant Professor (Tenure-track)</a:t>
            </a:r>
            <a:br>
              <a:rPr lang="en-GB"/>
            </a:br>
            <a:r>
              <a:rPr lang="en-GB"/>
              <a:t>	Aalborg University Campus Copenhagen</a:t>
            </a:r>
            <a:br>
              <a:rPr lang="en-GB"/>
            </a:br>
            <a:endParaRPr/>
          </a:p>
          <a:p>
            <a:pPr indent="-330200" lvl="0" marL="457200" rtl="0" algn="l">
              <a:spcBef>
                <a:spcPts val="0"/>
              </a:spcBef>
              <a:spcAft>
                <a:spcPts val="0"/>
              </a:spcAft>
              <a:buSzPts val="1600"/>
              <a:buChar char="●"/>
            </a:pPr>
            <a:r>
              <a:rPr lang="en-GB"/>
              <a:t>Very happy to initiate collaborations</a:t>
            </a:r>
            <a:endParaRPr/>
          </a:p>
          <a:p>
            <a:pPr indent="-342900" lvl="1" marL="914400" rtl="0" algn="l">
              <a:spcBef>
                <a:spcPts val="0"/>
              </a:spcBef>
              <a:spcAft>
                <a:spcPts val="0"/>
              </a:spcAft>
              <a:buSzPts val="1800"/>
              <a:buChar char="○"/>
            </a:pPr>
            <a:r>
              <a:rPr lang="en-GB"/>
              <a:t>Let me know if you have a project in mind which could need some NLP input</a:t>
            </a:r>
            <a:endParaRPr/>
          </a:p>
        </p:txBody>
      </p:sp>
      <p:sp>
        <p:nvSpPr>
          <p:cNvPr id="581" name="Google Shape;581;p16"/>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582" name="Google Shape;582;p16"/>
          <p:cNvPicPr preferRelativeResize="0"/>
          <p:nvPr/>
        </p:nvPicPr>
        <p:blipFill>
          <a:blip r:embed="rId3">
            <a:alphaModFix/>
          </a:blip>
          <a:stretch>
            <a:fillRect/>
          </a:stretch>
        </p:blipFill>
        <p:spPr>
          <a:xfrm>
            <a:off x="5858375" y="982700"/>
            <a:ext cx="6028826" cy="2133036"/>
          </a:xfrm>
          <a:prstGeom prst="rect">
            <a:avLst/>
          </a:prstGeom>
          <a:noFill/>
          <a:ln>
            <a:noFill/>
          </a:ln>
        </p:spPr>
      </p:pic>
      <p:pic>
        <p:nvPicPr>
          <p:cNvPr id="583" name="Google Shape;583;p16"/>
          <p:cNvPicPr preferRelativeResize="0"/>
          <p:nvPr/>
        </p:nvPicPr>
        <p:blipFill>
          <a:blip r:embed="rId4">
            <a:alphaModFix/>
          </a:blip>
          <a:stretch>
            <a:fillRect/>
          </a:stretch>
        </p:blipFill>
        <p:spPr>
          <a:xfrm>
            <a:off x="6300075" y="3278101"/>
            <a:ext cx="5450226" cy="2566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0" st="0"/>
                                            </p:txEl>
                                          </p:spTgt>
                                        </p:tgtEl>
                                        <p:attrNameLst>
                                          <p:attrName>style.visibility</p:attrName>
                                        </p:attrNameLst>
                                      </p:cBhvr>
                                      <p:to>
                                        <p:strVal val="visible"/>
                                      </p:to>
                                    </p:set>
                                    <p:animEffect filter="fade" transition="in">
                                      <p:cBhvr>
                                        <p:cTn dur="1000"/>
                                        <p:tgtEl>
                                          <p:spTgt spid="5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1" st="1"/>
                                            </p:txEl>
                                          </p:spTgt>
                                        </p:tgtEl>
                                        <p:attrNameLst>
                                          <p:attrName>style.visibility</p:attrName>
                                        </p:attrNameLst>
                                      </p:cBhvr>
                                      <p:to>
                                        <p:strVal val="visible"/>
                                      </p:to>
                                    </p:set>
                                    <p:animEffect filter="fade" transition="in">
                                      <p:cBhvr>
                                        <p:cTn dur="1000"/>
                                        <p:tgtEl>
                                          <p:spTgt spid="5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2" st="2"/>
                                            </p:txEl>
                                          </p:spTgt>
                                        </p:tgtEl>
                                        <p:attrNameLst>
                                          <p:attrName>style.visibility</p:attrName>
                                        </p:attrNameLst>
                                      </p:cBhvr>
                                      <p:to>
                                        <p:strVal val="visible"/>
                                      </p:to>
                                    </p:set>
                                    <p:animEffect filter="fade" transition="in">
                                      <p:cBhvr>
                                        <p:cTn dur="1000"/>
                                        <p:tgtEl>
                                          <p:spTgt spid="5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3" st="3"/>
                                            </p:txEl>
                                          </p:spTgt>
                                        </p:tgtEl>
                                        <p:attrNameLst>
                                          <p:attrName>style.visibility</p:attrName>
                                        </p:attrNameLst>
                                      </p:cBhvr>
                                      <p:to>
                                        <p:strVal val="visible"/>
                                      </p:to>
                                    </p:set>
                                    <p:animEffect filter="fade" transition="in">
                                      <p:cBhvr>
                                        <p:cTn dur="1000"/>
                                        <p:tgtEl>
                                          <p:spTgt spid="5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4" st="4"/>
                                            </p:txEl>
                                          </p:spTgt>
                                        </p:tgtEl>
                                        <p:attrNameLst>
                                          <p:attrName>style.visibility</p:attrName>
                                        </p:attrNameLst>
                                      </p:cBhvr>
                                      <p:to>
                                        <p:strVal val="visible"/>
                                      </p:to>
                                    </p:set>
                                    <p:animEffect filter="fade" transition="in">
                                      <p:cBhvr>
                                        <p:cTn dur="1000"/>
                                        <p:tgtEl>
                                          <p:spTgt spid="5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5" st="5"/>
                                            </p:txEl>
                                          </p:spTgt>
                                        </p:tgtEl>
                                        <p:attrNameLst>
                                          <p:attrName>style.visibility</p:attrName>
                                        </p:attrNameLst>
                                      </p:cBhvr>
                                      <p:to>
                                        <p:strVal val="visible"/>
                                      </p:to>
                                    </p:set>
                                    <p:animEffect filter="fade" transition="in">
                                      <p:cBhvr>
                                        <p:cTn dur="1000"/>
                                        <p:tgtEl>
                                          <p:spTgt spid="58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4"/>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734" name="Google Shape;734;p34"/>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Automatic Translation</a:t>
            </a:r>
            <a:endParaRPr/>
          </a:p>
        </p:txBody>
      </p:sp>
      <p:pic>
        <p:nvPicPr>
          <p:cNvPr id="735" name="Google Shape;735;p34"/>
          <p:cNvPicPr preferRelativeResize="0"/>
          <p:nvPr/>
        </p:nvPicPr>
        <p:blipFill>
          <a:blip r:embed="rId3">
            <a:alphaModFix/>
          </a:blip>
          <a:stretch>
            <a:fillRect/>
          </a:stretch>
        </p:blipFill>
        <p:spPr>
          <a:xfrm>
            <a:off x="1950325" y="1426326"/>
            <a:ext cx="8291351" cy="424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35"/>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42" name="Google Shape;742;p35"/>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Information Extraction</a:t>
            </a:r>
            <a:endParaRPr/>
          </a:p>
        </p:txBody>
      </p:sp>
      <p:pic>
        <p:nvPicPr>
          <p:cNvPr id="743" name="Google Shape;743;p35"/>
          <p:cNvPicPr preferRelativeResize="0"/>
          <p:nvPr/>
        </p:nvPicPr>
        <p:blipFill>
          <a:blip r:embed="rId3">
            <a:alphaModFix/>
          </a:blip>
          <a:stretch>
            <a:fillRect/>
          </a:stretch>
        </p:blipFill>
        <p:spPr>
          <a:xfrm>
            <a:off x="2305050" y="1636840"/>
            <a:ext cx="7581900" cy="439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36"/>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50" name="Google Shape;750;p36"/>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Information Extraction</a:t>
            </a:r>
            <a:endParaRPr/>
          </a:p>
        </p:txBody>
      </p:sp>
      <p:pic>
        <p:nvPicPr>
          <p:cNvPr id="751" name="Google Shape;751;p36"/>
          <p:cNvPicPr preferRelativeResize="0"/>
          <p:nvPr/>
        </p:nvPicPr>
        <p:blipFill>
          <a:blip r:embed="rId3">
            <a:alphaModFix/>
          </a:blip>
          <a:stretch>
            <a:fillRect/>
          </a:stretch>
        </p:blipFill>
        <p:spPr>
          <a:xfrm>
            <a:off x="2781300" y="1950690"/>
            <a:ext cx="6629400" cy="391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37"/>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58" name="Google Shape;758;p37"/>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Image Captioning</a:t>
            </a:r>
            <a:endParaRPr/>
          </a:p>
        </p:txBody>
      </p:sp>
      <p:pic>
        <p:nvPicPr>
          <p:cNvPr id="759" name="Google Shape;759;p37"/>
          <p:cNvPicPr preferRelativeResize="0"/>
          <p:nvPr/>
        </p:nvPicPr>
        <p:blipFill>
          <a:blip r:embed="rId3">
            <a:alphaModFix/>
          </a:blip>
          <a:stretch>
            <a:fillRect/>
          </a:stretch>
        </p:blipFill>
        <p:spPr>
          <a:xfrm>
            <a:off x="2925815" y="1437850"/>
            <a:ext cx="6340373" cy="421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38"/>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66" name="Google Shape;766;p38"/>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t/>
            </a:r>
            <a:endParaRPr/>
          </a:p>
        </p:txBody>
      </p:sp>
      <p:pic>
        <p:nvPicPr>
          <p:cNvPr id="767" name="Google Shape;767;p38"/>
          <p:cNvPicPr preferRelativeResize="0"/>
          <p:nvPr/>
        </p:nvPicPr>
        <p:blipFill>
          <a:blip r:embed="rId3">
            <a:alphaModFix/>
          </a:blip>
          <a:stretch>
            <a:fillRect/>
          </a:stretch>
        </p:blipFill>
        <p:spPr>
          <a:xfrm>
            <a:off x="748438" y="644525"/>
            <a:ext cx="10695126" cy="517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39"/>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74" name="Google Shape;774;p39"/>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Text Summarization</a:t>
            </a:r>
            <a:endParaRPr/>
          </a:p>
        </p:txBody>
      </p:sp>
      <p:pic>
        <p:nvPicPr>
          <p:cNvPr id="775" name="Google Shape;775;p39"/>
          <p:cNvPicPr preferRelativeResize="0"/>
          <p:nvPr/>
        </p:nvPicPr>
        <p:blipFill>
          <a:blip r:embed="rId3">
            <a:alphaModFix/>
          </a:blip>
          <a:stretch>
            <a:fillRect/>
          </a:stretch>
        </p:blipFill>
        <p:spPr>
          <a:xfrm>
            <a:off x="1671638" y="1379865"/>
            <a:ext cx="8848725" cy="449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0"/>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82" name="Google Shape;782;p40"/>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Question Answering</a:t>
            </a:r>
            <a:endParaRPr/>
          </a:p>
        </p:txBody>
      </p:sp>
      <p:pic>
        <p:nvPicPr>
          <p:cNvPr id="783" name="Google Shape;783;p40"/>
          <p:cNvPicPr preferRelativeResize="0"/>
          <p:nvPr/>
        </p:nvPicPr>
        <p:blipFill>
          <a:blip r:embed="rId3">
            <a:alphaModFix/>
          </a:blip>
          <a:stretch>
            <a:fillRect/>
          </a:stretch>
        </p:blipFill>
        <p:spPr>
          <a:xfrm>
            <a:off x="3254638" y="1203701"/>
            <a:ext cx="5682725" cy="445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1"/>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90" name="Google Shape;790;p41"/>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Text Comprehension</a:t>
            </a:r>
            <a:endParaRPr/>
          </a:p>
        </p:txBody>
      </p:sp>
      <p:pic>
        <p:nvPicPr>
          <p:cNvPr id="791" name="Google Shape;791;p41"/>
          <p:cNvPicPr preferRelativeResize="0"/>
          <p:nvPr/>
        </p:nvPicPr>
        <p:blipFill>
          <a:blip r:embed="rId3">
            <a:alphaModFix/>
          </a:blip>
          <a:stretch>
            <a:fillRect/>
          </a:stretch>
        </p:blipFill>
        <p:spPr>
          <a:xfrm>
            <a:off x="2314400" y="1171890"/>
            <a:ext cx="8089186" cy="47084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2"/>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798" name="Google Shape;798;p42"/>
          <p:cNvSpPr txBox="1"/>
          <p:nvPr>
            <p:ph type="title"/>
          </p:nvPr>
        </p:nvSpPr>
        <p:spPr>
          <a:xfrm>
            <a:off x="587376" y="370300"/>
            <a:ext cx="83571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Break time! </a:t>
            </a:r>
            <a:br>
              <a:rPr lang="en-GB"/>
            </a:br>
            <a:r>
              <a:rPr lang="en-GB"/>
              <a:t>Your challenge for now:</a:t>
            </a:r>
            <a:endParaRPr/>
          </a:p>
        </p:txBody>
      </p:sp>
      <p:sp>
        <p:nvSpPr>
          <p:cNvPr id="799" name="Google Shape;799;p42"/>
          <p:cNvSpPr txBox="1"/>
          <p:nvPr>
            <p:ph idx="1" type="body"/>
          </p:nvPr>
        </p:nvSpPr>
        <p:spPr>
          <a:xfrm>
            <a:off x="587375" y="2065337"/>
            <a:ext cx="107526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How can this type of processing be relevant in my field?</a:t>
            </a:r>
            <a:br>
              <a:rPr lang="en-GB"/>
            </a:br>
            <a:endParaRPr/>
          </a:p>
          <a:p>
            <a:pPr indent="-330200" lvl="0" marL="457200" rtl="0" algn="l">
              <a:spcBef>
                <a:spcPts val="0"/>
              </a:spcBef>
              <a:spcAft>
                <a:spcPts val="0"/>
              </a:spcAft>
              <a:buSzPts val="1600"/>
              <a:buChar char="●"/>
            </a:pPr>
            <a:r>
              <a:rPr lang="en-GB"/>
              <a:t>Are there inputs (X) and outputs (Y) where:</a:t>
            </a:r>
            <a:endParaRPr/>
          </a:p>
          <a:p>
            <a:pPr indent="-342900" lvl="1" marL="914400" rtl="0" algn="l">
              <a:spcBef>
                <a:spcPts val="0"/>
              </a:spcBef>
              <a:spcAft>
                <a:spcPts val="0"/>
              </a:spcAft>
              <a:buSzPts val="1800"/>
              <a:buChar char="○"/>
            </a:pPr>
            <a:r>
              <a:rPr lang="en-GB"/>
              <a:t>We *know* the mapping for some items</a:t>
            </a:r>
            <a:endParaRPr/>
          </a:p>
          <a:p>
            <a:pPr indent="-342900" lvl="1" marL="914400" rtl="0" algn="l">
              <a:spcBef>
                <a:spcPts val="0"/>
              </a:spcBef>
              <a:spcAft>
                <a:spcPts val="0"/>
              </a:spcAft>
              <a:buSzPts val="1800"/>
              <a:buChar char="○"/>
            </a:pPr>
            <a:r>
              <a:rPr lang="en-GB"/>
              <a:t>We *want to know* the mapping for new items? </a:t>
            </a:r>
            <a:br>
              <a:rPr lang="en-GB"/>
            </a:br>
            <a:endParaRPr/>
          </a:p>
          <a:p>
            <a:pPr indent="-330200" lvl="0" marL="457200" rtl="0" algn="l">
              <a:spcBef>
                <a:spcPts val="0"/>
              </a:spcBef>
              <a:spcAft>
                <a:spcPts val="0"/>
              </a:spcAft>
              <a:buSzPts val="1600"/>
              <a:buChar char="●"/>
            </a:pPr>
            <a:r>
              <a:rPr lang="en-GB"/>
              <a:t>Potential suggestions:</a:t>
            </a:r>
            <a:endParaRPr/>
          </a:p>
          <a:p>
            <a:pPr indent="-342900" lvl="1" marL="914400" rtl="0" algn="l">
              <a:spcBef>
                <a:spcPts val="0"/>
              </a:spcBef>
              <a:spcAft>
                <a:spcPts val="0"/>
              </a:spcAft>
              <a:buSzPts val="1800"/>
              <a:buChar char="○"/>
            </a:pPr>
            <a:r>
              <a:rPr lang="en-GB"/>
              <a:t>Summarizing legal documents?</a:t>
            </a:r>
            <a:br>
              <a:rPr lang="en-GB"/>
            </a:br>
            <a:endParaRPr/>
          </a:p>
          <a:p>
            <a:pPr indent="-342900" lvl="1" marL="914400" rtl="0" algn="l">
              <a:spcBef>
                <a:spcPts val="0"/>
              </a:spcBef>
              <a:spcAft>
                <a:spcPts val="0"/>
              </a:spcAft>
              <a:buSzPts val="1800"/>
              <a:buChar char="○"/>
            </a:pPr>
            <a:r>
              <a:rPr lang="en-GB"/>
              <a:t>Finding named entities in historical texts?</a:t>
            </a:r>
            <a:br>
              <a:rPr lang="en-GB"/>
            </a:br>
            <a:endParaRPr/>
          </a:p>
          <a:p>
            <a:pPr indent="-342900" lvl="1" marL="914400" rtl="0" algn="l">
              <a:spcBef>
                <a:spcPts val="0"/>
              </a:spcBef>
              <a:spcAft>
                <a:spcPts val="0"/>
              </a:spcAft>
              <a:buSzPts val="1800"/>
              <a:buChar char="○"/>
            </a:pPr>
            <a:r>
              <a:rPr lang="en-GB"/>
              <a:t>Linking entities across different documents?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0" st="0"/>
                                            </p:txEl>
                                          </p:spTgt>
                                        </p:tgtEl>
                                        <p:attrNameLst>
                                          <p:attrName>style.visibility</p:attrName>
                                        </p:attrNameLst>
                                      </p:cBhvr>
                                      <p:to>
                                        <p:strVal val="visible"/>
                                      </p:to>
                                    </p:set>
                                    <p:animEffect filter="fade" transition="in">
                                      <p:cBhvr>
                                        <p:cTn dur="1000"/>
                                        <p:tgtEl>
                                          <p:spTgt spid="7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1" st="1"/>
                                            </p:txEl>
                                          </p:spTgt>
                                        </p:tgtEl>
                                        <p:attrNameLst>
                                          <p:attrName>style.visibility</p:attrName>
                                        </p:attrNameLst>
                                      </p:cBhvr>
                                      <p:to>
                                        <p:strVal val="visible"/>
                                      </p:to>
                                    </p:set>
                                    <p:animEffect filter="fade" transition="in">
                                      <p:cBhvr>
                                        <p:cTn dur="1000"/>
                                        <p:tgtEl>
                                          <p:spTgt spid="7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2" st="2"/>
                                            </p:txEl>
                                          </p:spTgt>
                                        </p:tgtEl>
                                        <p:attrNameLst>
                                          <p:attrName>style.visibility</p:attrName>
                                        </p:attrNameLst>
                                      </p:cBhvr>
                                      <p:to>
                                        <p:strVal val="visible"/>
                                      </p:to>
                                    </p:set>
                                    <p:animEffect filter="fade" transition="in">
                                      <p:cBhvr>
                                        <p:cTn dur="1000"/>
                                        <p:tgtEl>
                                          <p:spTgt spid="7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3" st="3"/>
                                            </p:txEl>
                                          </p:spTgt>
                                        </p:tgtEl>
                                        <p:attrNameLst>
                                          <p:attrName>style.visibility</p:attrName>
                                        </p:attrNameLst>
                                      </p:cBhvr>
                                      <p:to>
                                        <p:strVal val="visible"/>
                                      </p:to>
                                    </p:set>
                                    <p:animEffect filter="fade" transition="in">
                                      <p:cBhvr>
                                        <p:cTn dur="1000"/>
                                        <p:tgtEl>
                                          <p:spTgt spid="7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4" st="4"/>
                                            </p:txEl>
                                          </p:spTgt>
                                        </p:tgtEl>
                                        <p:attrNameLst>
                                          <p:attrName>style.visibility</p:attrName>
                                        </p:attrNameLst>
                                      </p:cBhvr>
                                      <p:to>
                                        <p:strVal val="visible"/>
                                      </p:to>
                                    </p:set>
                                    <p:animEffect filter="fade" transition="in">
                                      <p:cBhvr>
                                        <p:cTn dur="1000"/>
                                        <p:tgtEl>
                                          <p:spTgt spid="7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5" st="5"/>
                                            </p:txEl>
                                          </p:spTgt>
                                        </p:tgtEl>
                                        <p:attrNameLst>
                                          <p:attrName>style.visibility</p:attrName>
                                        </p:attrNameLst>
                                      </p:cBhvr>
                                      <p:to>
                                        <p:strVal val="visible"/>
                                      </p:to>
                                    </p:set>
                                    <p:animEffect filter="fade" transition="in">
                                      <p:cBhvr>
                                        <p:cTn dur="1000"/>
                                        <p:tgtEl>
                                          <p:spTgt spid="7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6" st="6"/>
                                            </p:txEl>
                                          </p:spTgt>
                                        </p:tgtEl>
                                        <p:attrNameLst>
                                          <p:attrName>style.visibility</p:attrName>
                                        </p:attrNameLst>
                                      </p:cBhvr>
                                      <p:to>
                                        <p:strVal val="visible"/>
                                      </p:to>
                                    </p:set>
                                    <p:animEffect filter="fade" transition="in">
                                      <p:cBhvr>
                                        <p:cTn dur="1000"/>
                                        <p:tgtEl>
                                          <p:spTgt spid="79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7" st="7"/>
                                            </p:txEl>
                                          </p:spTgt>
                                        </p:tgtEl>
                                        <p:attrNameLst>
                                          <p:attrName>style.visibility</p:attrName>
                                        </p:attrNameLst>
                                      </p:cBhvr>
                                      <p:to>
                                        <p:strVal val="visible"/>
                                      </p:to>
                                    </p:set>
                                    <p:animEffect filter="fade" transition="in">
                                      <p:cBhvr>
                                        <p:cTn dur="1000"/>
                                        <p:tgtEl>
                                          <p:spTgt spid="79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43"/>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06" name="Google Shape;806;p43"/>
          <p:cNvSpPr txBox="1"/>
          <p:nvPr>
            <p:ph type="title"/>
          </p:nvPr>
        </p:nvSpPr>
        <p:spPr>
          <a:xfrm>
            <a:off x="587375" y="370300"/>
            <a:ext cx="60381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What is Difficult about NLP</a:t>
            </a:r>
            <a:endParaRPr/>
          </a:p>
        </p:txBody>
      </p:sp>
      <p:sp>
        <p:nvSpPr>
          <p:cNvPr id="807" name="Google Shape;807;p43"/>
          <p:cNvSpPr txBox="1"/>
          <p:nvPr>
            <p:ph idx="1" type="body"/>
          </p:nvPr>
        </p:nvSpPr>
        <p:spPr>
          <a:xfrm>
            <a:off x="587375" y="2065325"/>
            <a:ext cx="5282700" cy="3703800"/>
          </a:xfrm>
          <a:prstGeom prst="rect">
            <a:avLst/>
          </a:prstGeom>
        </p:spPr>
        <p:txBody>
          <a:bodyPr anchorCtr="0" anchor="t" bIns="45700" lIns="0" spcFirstLastPara="1" rIns="0" wrap="square" tIns="45700">
            <a:noAutofit/>
          </a:bodyPr>
          <a:lstStyle/>
          <a:p>
            <a:pPr indent="0" lvl="0" marL="0" marR="254000" rtl="0" algn="l">
              <a:lnSpc>
                <a:spcPct val="100000"/>
              </a:lnSpc>
              <a:spcBef>
                <a:spcPts val="1000"/>
              </a:spcBef>
              <a:spcAft>
                <a:spcPts val="0"/>
              </a:spcAft>
              <a:buNone/>
            </a:pPr>
            <a:r>
              <a:rPr b="1" lang="en-GB">
                <a:solidFill>
                  <a:srgbClr val="000000"/>
                </a:solidFill>
                <a:highlight>
                  <a:srgbClr val="FFFFFF"/>
                </a:highlight>
              </a:rPr>
              <a:t>Ambiguity Everywhere</a:t>
            </a:r>
            <a:endParaRPr b="1">
              <a:solidFill>
                <a:srgbClr val="000000"/>
              </a:solidFill>
              <a:highlight>
                <a:srgbClr val="FFFFFF"/>
              </a:highlight>
            </a:endParaRPr>
          </a:p>
          <a:p>
            <a:pPr indent="-317500" lvl="0" marL="457200" marR="330200" rtl="0" algn="l">
              <a:lnSpc>
                <a:spcPct val="142857"/>
              </a:lnSpc>
              <a:spcBef>
                <a:spcPts val="2200"/>
              </a:spcBef>
              <a:spcAft>
                <a:spcPts val="0"/>
              </a:spcAft>
              <a:buSzPts val="1400"/>
              <a:buChar char="●"/>
            </a:pPr>
            <a:r>
              <a:rPr lang="en-GB" sz="1400"/>
              <a:t>“Time flies like an arrow”</a:t>
            </a:r>
            <a:endParaRPr sz="1400"/>
          </a:p>
          <a:p>
            <a:pPr indent="-317500" lvl="1" marL="914400" marR="330200" rtl="0" algn="l">
              <a:lnSpc>
                <a:spcPct val="142857"/>
              </a:lnSpc>
              <a:spcBef>
                <a:spcPts val="0"/>
              </a:spcBef>
              <a:spcAft>
                <a:spcPts val="0"/>
              </a:spcAft>
              <a:buSzPts val="1400"/>
              <a:buChar char="○"/>
            </a:pPr>
            <a:r>
              <a:rPr lang="en-GB">
                <a:solidFill>
                  <a:srgbClr val="000000"/>
                </a:solidFill>
                <a:highlight>
                  <a:srgbClr val="FFFFFF"/>
                </a:highlight>
              </a:rPr>
              <a:t>Does time fly in the manner of an arrow?</a:t>
            </a:r>
            <a:br>
              <a:rPr lang="en-GB">
                <a:solidFill>
                  <a:srgbClr val="000000"/>
                </a:solidFill>
                <a:highlight>
                  <a:srgbClr val="FFFFFF"/>
                </a:highlight>
              </a:rPr>
            </a:br>
            <a:endParaRPr>
              <a:solidFill>
                <a:srgbClr val="000000"/>
              </a:solidFill>
              <a:highlight>
                <a:srgbClr val="FFFFFF"/>
              </a:highlight>
            </a:endParaRPr>
          </a:p>
          <a:p>
            <a:pPr indent="-317500" lvl="1" marL="914400" marR="330200" rtl="0" algn="l">
              <a:lnSpc>
                <a:spcPct val="142857"/>
              </a:lnSpc>
              <a:spcBef>
                <a:spcPts val="0"/>
              </a:spcBef>
              <a:spcAft>
                <a:spcPts val="0"/>
              </a:spcAft>
              <a:buSzPts val="1400"/>
              <a:buChar char="○"/>
            </a:pPr>
            <a:r>
              <a:rPr lang="en-GB">
                <a:solidFill>
                  <a:srgbClr val="000000"/>
                </a:solidFill>
                <a:highlight>
                  <a:srgbClr val="FFFFFF"/>
                </a:highlight>
              </a:rPr>
              <a:t>Should we use a stopwatch to time flies, like we would time arrows?</a:t>
            </a:r>
            <a:br>
              <a:rPr lang="en-GB">
                <a:solidFill>
                  <a:srgbClr val="000000"/>
                </a:solidFill>
                <a:highlight>
                  <a:srgbClr val="FFFFFF"/>
                </a:highlight>
              </a:rPr>
            </a:br>
            <a:endParaRPr>
              <a:solidFill>
                <a:srgbClr val="000000"/>
              </a:solidFill>
              <a:highlight>
                <a:srgbClr val="FFFFFF"/>
              </a:highlight>
            </a:endParaRPr>
          </a:p>
          <a:p>
            <a:pPr indent="-317500" lvl="1" marL="914400" marR="330200" rtl="0" algn="l">
              <a:lnSpc>
                <a:spcPct val="142857"/>
              </a:lnSpc>
              <a:spcBef>
                <a:spcPts val="0"/>
              </a:spcBef>
              <a:spcAft>
                <a:spcPts val="0"/>
              </a:spcAft>
              <a:buSzPts val="1400"/>
              <a:buChar char="○"/>
            </a:pPr>
            <a:r>
              <a:rPr lang="en-GB">
                <a:solidFill>
                  <a:srgbClr val="000000"/>
                </a:solidFill>
                <a:highlight>
                  <a:srgbClr val="FFFFFF"/>
                </a:highlight>
              </a:rPr>
              <a:t>Is there something called a “time fly”, and do these flies enjoy arrows?</a:t>
            </a:r>
            <a:endParaRPr sz="1050">
              <a:solidFill>
                <a:srgbClr val="000000"/>
              </a:solidFill>
              <a:highlight>
                <a:srgbClr val="FFFFFF"/>
              </a:highlight>
            </a:endParaRPr>
          </a:p>
          <a:p>
            <a:pPr indent="0" lvl="0" marL="0" rtl="0" algn="l">
              <a:spcBef>
                <a:spcPts val="1000"/>
              </a:spcBef>
              <a:spcAft>
                <a:spcPts val="0"/>
              </a:spcAft>
              <a:buNone/>
            </a:pPr>
            <a:r>
              <a:t/>
            </a:r>
            <a:endParaRPr/>
          </a:p>
        </p:txBody>
      </p:sp>
      <p:pic>
        <p:nvPicPr>
          <p:cNvPr id="808" name="Google Shape;808;p43"/>
          <p:cNvPicPr preferRelativeResize="0"/>
          <p:nvPr/>
        </p:nvPicPr>
        <p:blipFill rotWithShape="1">
          <a:blip r:embed="rId3">
            <a:alphaModFix/>
          </a:blip>
          <a:srcRect b="24885" l="49733" r="0" t="0"/>
          <a:stretch/>
        </p:blipFill>
        <p:spPr>
          <a:xfrm>
            <a:off x="6625474" y="1268275"/>
            <a:ext cx="4995026" cy="41984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0" st="0"/>
                                            </p:txEl>
                                          </p:spTgt>
                                        </p:tgtEl>
                                        <p:attrNameLst>
                                          <p:attrName>style.visibility</p:attrName>
                                        </p:attrNameLst>
                                      </p:cBhvr>
                                      <p:to>
                                        <p:strVal val="visible"/>
                                      </p:to>
                                    </p:set>
                                    <p:animEffect filter="fade" transition="in">
                                      <p:cBhvr>
                                        <p:cTn dur="1000"/>
                                        <p:tgtEl>
                                          <p:spTgt spid="8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1" st="1"/>
                                            </p:txEl>
                                          </p:spTgt>
                                        </p:tgtEl>
                                        <p:attrNameLst>
                                          <p:attrName>style.visibility</p:attrName>
                                        </p:attrNameLst>
                                      </p:cBhvr>
                                      <p:to>
                                        <p:strVal val="visible"/>
                                      </p:to>
                                    </p:set>
                                    <p:animEffect filter="fade" transition="in">
                                      <p:cBhvr>
                                        <p:cTn dur="1000"/>
                                        <p:tgtEl>
                                          <p:spTgt spid="8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2" st="2"/>
                                            </p:txEl>
                                          </p:spTgt>
                                        </p:tgtEl>
                                        <p:attrNameLst>
                                          <p:attrName>style.visibility</p:attrName>
                                        </p:attrNameLst>
                                      </p:cBhvr>
                                      <p:to>
                                        <p:strVal val="visible"/>
                                      </p:to>
                                    </p:set>
                                    <p:animEffect filter="fade" transition="in">
                                      <p:cBhvr>
                                        <p:cTn dur="1000"/>
                                        <p:tgtEl>
                                          <p:spTgt spid="8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3" st="3"/>
                                            </p:txEl>
                                          </p:spTgt>
                                        </p:tgtEl>
                                        <p:attrNameLst>
                                          <p:attrName>style.visibility</p:attrName>
                                        </p:attrNameLst>
                                      </p:cBhvr>
                                      <p:to>
                                        <p:strVal val="visible"/>
                                      </p:to>
                                    </p:set>
                                    <p:animEffect filter="fade" transition="in">
                                      <p:cBhvr>
                                        <p:cTn dur="1000"/>
                                        <p:tgtEl>
                                          <p:spTgt spid="8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4" st="4"/>
                                            </p:txEl>
                                          </p:spTgt>
                                        </p:tgtEl>
                                        <p:attrNameLst>
                                          <p:attrName>style.visibility</p:attrName>
                                        </p:attrNameLst>
                                      </p:cBhvr>
                                      <p:to>
                                        <p:strVal val="visible"/>
                                      </p:to>
                                    </p:set>
                                    <p:animEffect filter="fade" transition="in">
                                      <p:cBhvr>
                                        <p:cTn dur="1000"/>
                                        <p:tgtEl>
                                          <p:spTgt spid="8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5" st="5"/>
                                            </p:txEl>
                                          </p:spTgt>
                                        </p:tgtEl>
                                        <p:attrNameLst>
                                          <p:attrName>style.visibility</p:attrName>
                                        </p:attrNameLst>
                                      </p:cBhvr>
                                      <p:to>
                                        <p:strVal val="visible"/>
                                      </p:to>
                                    </p:set>
                                    <p:animEffect filter="fade" transition="in">
                                      <p:cBhvr>
                                        <p:cTn dur="1000"/>
                                        <p:tgtEl>
                                          <p:spTgt spid="80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7"/>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590" name="Google Shape;590;p17"/>
          <p:cNvPicPr preferRelativeResize="0"/>
          <p:nvPr/>
        </p:nvPicPr>
        <p:blipFill>
          <a:blip r:embed="rId3">
            <a:alphaModFix/>
          </a:blip>
          <a:stretch>
            <a:fillRect/>
          </a:stretch>
        </p:blipFill>
        <p:spPr>
          <a:xfrm>
            <a:off x="1820912" y="1416150"/>
            <a:ext cx="8550174" cy="4025700"/>
          </a:xfrm>
          <a:prstGeom prst="rect">
            <a:avLst/>
          </a:prstGeom>
          <a:noFill/>
          <a:ln>
            <a:noFill/>
          </a:ln>
        </p:spPr>
      </p:pic>
      <p:sp>
        <p:nvSpPr>
          <p:cNvPr id="591" name="Google Shape;591;p17"/>
          <p:cNvSpPr/>
          <p:nvPr/>
        </p:nvSpPr>
        <p:spPr>
          <a:xfrm>
            <a:off x="8252850" y="2225500"/>
            <a:ext cx="302100" cy="331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7"/>
          <p:cNvSpPr/>
          <p:nvPr/>
        </p:nvSpPr>
        <p:spPr>
          <a:xfrm rot="1479983">
            <a:off x="5458755" y="1215612"/>
            <a:ext cx="2858862" cy="836840"/>
          </a:xfrm>
          <a:prstGeom prst="rightArrow">
            <a:avLst>
              <a:gd fmla="val 50000" name="adj1"/>
              <a:gd fmla="val 86944" name="adj2"/>
            </a:avLst>
          </a:prstGeom>
          <a:solidFill>
            <a:srgbClr val="FF0000"/>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44"/>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15" name="Google Shape;815;p44"/>
          <p:cNvSpPr txBox="1"/>
          <p:nvPr>
            <p:ph type="title"/>
          </p:nvPr>
        </p:nvSpPr>
        <p:spPr>
          <a:xfrm>
            <a:off x="587375" y="370300"/>
            <a:ext cx="62241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What is Difficult about NLP</a:t>
            </a:r>
            <a:endParaRPr/>
          </a:p>
          <a:p>
            <a:pPr indent="0" lvl="0" marL="0" rtl="0" algn="l">
              <a:spcBef>
                <a:spcPts val="0"/>
              </a:spcBef>
              <a:spcAft>
                <a:spcPts val="0"/>
              </a:spcAft>
              <a:buNone/>
            </a:pPr>
            <a:r>
              <a:t/>
            </a:r>
            <a:endParaRPr/>
          </a:p>
        </p:txBody>
      </p:sp>
      <p:sp>
        <p:nvSpPr>
          <p:cNvPr id="816" name="Google Shape;816;p44"/>
          <p:cNvSpPr txBox="1"/>
          <p:nvPr>
            <p:ph idx="1" type="body"/>
          </p:nvPr>
        </p:nvSpPr>
        <p:spPr>
          <a:xfrm>
            <a:off x="587375" y="2065337"/>
            <a:ext cx="10752600" cy="3703800"/>
          </a:xfrm>
          <a:prstGeom prst="rect">
            <a:avLst/>
          </a:prstGeom>
        </p:spPr>
        <p:txBody>
          <a:bodyPr anchorCtr="0" anchor="t" bIns="45700" lIns="0" spcFirstLastPara="1" rIns="0" wrap="square" tIns="45700">
            <a:noAutofit/>
          </a:bodyPr>
          <a:lstStyle/>
          <a:p>
            <a:pPr indent="0" lvl="0" marL="0" marR="254000" rtl="0" algn="l">
              <a:lnSpc>
                <a:spcPct val="100000"/>
              </a:lnSpc>
              <a:spcBef>
                <a:spcPts val="1000"/>
              </a:spcBef>
              <a:spcAft>
                <a:spcPts val="0"/>
              </a:spcAft>
              <a:buNone/>
            </a:pPr>
            <a:r>
              <a:rPr b="1" lang="en-GB">
                <a:solidFill>
                  <a:srgbClr val="000000"/>
                </a:solidFill>
                <a:highlight>
                  <a:srgbClr val="FFFFFF"/>
                </a:highlight>
              </a:rPr>
              <a:t>Ambiguity Everywhere</a:t>
            </a:r>
            <a:endParaRPr b="1">
              <a:solidFill>
                <a:srgbClr val="000000"/>
              </a:solidFill>
              <a:highlight>
                <a:srgbClr val="FFFFFF"/>
              </a:highlight>
            </a:endParaRPr>
          </a:p>
          <a:p>
            <a:pPr indent="0" lvl="0" marL="50800" marR="63500" rtl="0" algn="just">
              <a:lnSpc>
                <a:spcPct val="115000"/>
              </a:lnSpc>
              <a:spcBef>
                <a:spcPts val="1100"/>
              </a:spcBef>
              <a:spcAft>
                <a:spcPts val="0"/>
              </a:spcAft>
              <a:buNone/>
            </a:pPr>
            <a:r>
              <a:rPr lang="en-GB" sz="1400">
                <a:solidFill>
                  <a:srgbClr val="000000"/>
                </a:solidFill>
                <a:highlight>
                  <a:srgbClr val="FFFFFF"/>
                </a:highlight>
              </a:rPr>
              <a:t>"Jane ate spaghetti with a </a:t>
            </a:r>
            <a:r>
              <a:rPr b="1" lang="en-GB" sz="1400">
                <a:solidFill>
                  <a:srgbClr val="000000"/>
                </a:solidFill>
                <a:highlight>
                  <a:srgbClr val="FFFFFF"/>
                </a:highlight>
              </a:rPr>
              <a:t>silver spoon</a:t>
            </a:r>
            <a:r>
              <a:rPr lang="en-GB" sz="1400">
                <a:solidFill>
                  <a:srgbClr val="000000"/>
                </a:solidFill>
                <a:highlight>
                  <a:srgbClr val="FFFFFF"/>
                </a:highlight>
              </a:rPr>
              <a:t>."</a:t>
            </a:r>
            <a:br>
              <a:rPr lang="en-GB" sz="1400">
                <a:solidFill>
                  <a:srgbClr val="000000"/>
                </a:solidFill>
                <a:highlight>
                  <a:srgbClr val="FFFFFF"/>
                </a:highlight>
              </a:rPr>
            </a:br>
            <a:endParaRPr sz="1400">
              <a:solidFill>
                <a:srgbClr val="000000"/>
              </a:solidFill>
              <a:highlight>
                <a:srgbClr val="FFFFFF"/>
              </a:highlight>
            </a:endParaRPr>
          </a:p>
          <a:p>
            <a:pPr indent="0" lvl="0" marL="50800" marR="63500" rtl="0" algn="just">
              <a:lnSpc>
                <a:spcPct val="115000"/>
              </a:lnSpc>
              <a:spcBef>
                <a:spcPts val="0"/>
              </a:spcBef>
              <a:spcAft>
                <a:spcPts val="0"/>
              </a:spcAft>
              <a:buNone/>
            </a:pPr>
            <a:r>
              <a:rPr lang="en-GB" sz="1400">
                <a:solidFill>
                  <a:srgbClr val="000000"/>
                </a:solidFill>
                <a:highlight>
                  <a:srgbClr val="FFFFFF"/>
                </a:highlight>
              </a:rPr>
              <a:t>Do you mean...</a:t>
            </a:r>
            <a:endParaRPr sz="1400">
              <a:solidFill>
                <a:srgbClr val="000000"/>
              </a:solidFill>
              <a:highlight>
                <a:srgbClr val="FFFFFF"/>
              </a:highlight>
            </a:endParaRPr>
          </a:p>
          <a:p>
            <a:pPr indent="-311150" lvl="0" marL="457200" marR="63500" rtl="0" algn="just">
              <a:lnSpc>
                <a:spcPct val="115000"/>
              </a:lnSpc>
              <a:spcBef>
                <a:spcPts val="0"/>
              </a:spcBef>
              <a:spcAft>
                <a:spcPts val="0"/>
              </a:spcAft>
              <a:buClr>
                <a:srgbClr val="000000"/>
              </a:buClr>
              <a:buSzPts val="1300"/>
              <a:buChar char="●"/>
            </a:pPr>
            <a:r>
              <a:rPr lang="en-GB" sz="1300">
                <a:solidFill>
                  <a:srgbClr val="000000"/>
                </a:solidFill>
                <a:highlight>
                  <a:srgbClr val="FFFFFF"/>
                </a:highlight>
              </a:rPr>
              <a:t>Jane used a silver spoon to eat spaghetti? (</a:t>
            </a:r>
            <a:r>
              <a:rPr b="1" lang="en-GB" sz="1300">
                <a:solidFill>
                  <a:srgbClr val="000000"/>
                </a:solidFill>
                <a:highlight>
                  <a:srgbClr val="FFFFFF"/>
                </a:highlight>
              </a:rPr>
              <a:t>cutlery</a:t>
            </a:r>
            <a:r>
              <a:rPr lang="en-GB" sz="1300">
                <a:solidFill>
                  <a:srgbClr val="000000"/>
                </a:solidFill>
                <a:highlight>
                  <a:srgbClr val="FFFFFF"/>
                </a:highlight>
              </a:rPr>
              <a:t>)</a:t>
            </a:r>
            <a:br>
              <a:rPr lang="en-GB" sz="1300">
                <a:solidFill>
                  <a:srgbClr val="000000"/>
                </a:solidFill>
                <a:highlight>
                  <a:srgbClr val="FFFFFF"/>
                </a:highlight>
              </a:rPr>
            </a:br>
            <a:endParaRPr sz="1300">
              <a:solidFill>
                <a:srgbClr val="000000"/>
              </a:solidFill>
              <a:highlight>
                <a:srgbClr val="FFFFFF"/>
              </a:highlight>
            </a:endParaRPr>
          </a:p>
          <a:p>
            <a:pPr indent="-311150" lvl="0" marL="457200" marR="63500" rtl="0" algn="just">
              <a:lnSpc>
                <a:spcPct val="115000"/>
              </a:lnSpc>
              <a:spcBef>
                <a:spcPts val="0"/>
              </a:spcBef>
              <a:spcAft>
                <a:spcPts val="0"/>
              </a:spcAft>
              <a:buClr>
                <a:srgbClr val="000000"/>
              </a:buClr>
              <a:buSzPts val="1300"/>
              <a:buChar char="●"/>
            </a:pPr>
            <a:r>
              <a:rPr lang="en-GB" sz="1300">
                <a:solidFill>
                  <a:srgbClr val="000000"/>
                </a:solidFill>
                <a:highlight>
                  <a:srgbClr val="FFFFFF"/>
                </a:highlight>
              </a:rPr>
              <a:t>Jane ate spaghetti and a silver spoon? (</a:t>
            </a:r>
            <a:r>
              <a:rPr b="1" lang="en-GB" sz="1300">
                <a:solidFill>
                  <a:srgbClr val="000000"/>
                </a:solidFill>
                <a:highlight>
                  <a:srgbClr val="FFFFFF"/>
                </a:highlight>
              </a:rPr>
              <a:t>part</a:t>
            </a:r>
            <a:r>
              <a:rPr lang="en-GB" sz="1300">
                <a:solidFill>
                  <a:srgbClr val="000000"/>
                </a:solidFill>
                <a:highlight>
                  <a:srgbClr val="FFFFFF"/>
                </a:highlight>
              </a:rPr>
              <a:t>)</a:t>
            </a:r>
            <a:br>
              <a:rPr lang="en-GB" sz="1300">
                <a:solidFill>
                  <a:srgbClr val="000000"/>
                </a:solidFill>
                <a:highlight>
                  <a:srgbClr val="FFFFFF"/>
                </a:highlight>
              </a:rPr>
            </a:br>
            <a:endParaRPr sz="1300">
              <a:solidFill>
                <a:srgbClr val="000000"/>
              </a:solidFill>
              <a:highlight>
                <a:srgbClr val="FFFFFF"/>
              </a:highlight>
            </a:endParaRPr>
          </a:p>
          <a:p>
            <a:pPr indent="-311150" lvl="0" marL="457200" marR="63500" rtl="0" algn="just">
              <a:lnSpc>
                <a:spcPct val="115000"/>
              </a:lnSpc>
              <a:spcBef>
                <a:spcPts val="0"/>
              </a:spcBef>
              <a:spcAft>
                <a:spcPts val="0"/>
              </a:spcAft>
              <a:buClr>
                <a:srgbClr val="000000"/>
              </a:buClr>
              <a:buSzPts val="1300"/>
              <a:buChar char="●"/>
            </a:pPr>
            <a:r>
              <a:rPr lang="en-GB" sz="1300">
                <a:solidFill>
                  <a:srgbClr val="000000"/>
                </a:solidFill>
                <a:highlight>
                  <a:srgbClr val="FFFFFF"/>
                </a:highlight>
              </a:rPr>
              <a:t>Jane ate spaghetti in the presence of a silver spoon? (</a:t>
            </a:r>
            <a:r>
              <a:rPr b="1" lang="en-GB" sz="1300">
                <a:solidFill>
                  <a:srgbClr val="000000"/>
                </a:solidFill>
                <a:highlight>
                  <a:srgbClr val="FFFFFF"/>
                </a:highlight>
              </a:rPr>
              <a:t>company</a:t>
            </a:r>
            <a:r>
              <a:rPr lang="en-GB" sz="1300">
                <a:solidFill>
                  <a:srgbClr val="000000"/>
                </a:solidFill>
                <a:highlight>
                  <a:srgbClr val="FFFFFF"/>
                </a:highlight>
              </a:rPr>
              <a:t>)</a:t>
            </a:r>
            <a:endParaRPr sz="1300">
              <a:solidFill>
                <a:srgbClr val="000000"/>
              </a:solidFill>
              <a:highlight>
                <a:srgbClr val="FFFFFF"/>
              </a:highlight>
            </a:endParaRPr>
          </a:p>
          <a:p>
            <a:pPr indent="0" lvl="0" marL="457200" marR="63500" rtl="0" algn="just">
              <a:lnSpc>
                <a:spcPct val="115000"/>
              </a:lnSpc>
              <a:spcBef>
                <a:spcPts val="0"/>
              </a:spcBef>
              <a:spcAft>
                <a:spcPts val="0"/>
              </a:spcAft>
              <a:buNone/>
            </a:pPr>
            <a:r>
              <a:t/>
            </a:r>
            <a:endParaRPr sz="1300">
              <a:solidFill>
                <a:srgbClr val="000000"/>
              </a:solidFill>
              <a:highlight>
                <a:srgbClr val="FFFFFF"/>
              </a:highlight>
            </a:endParaRPr>
          </a:p>
          <a:p>
            <a:pPr indent="-311150" lvl="0" marL="457200" marR="63500" rtl="0" algn="just">
              <a:lnSpc>
                <a:spcPct val="115000"/>
              </a:lnSpc>
              <a:spcBef>
                <a:spcPts val="0"/>
              </a:spcBef>
              <a:spcAft>
                <a:spcPts val="0"/>
              </a:spcAft>
              <a:buClr>
                <a:srgbClr val="000000"/>
              </a:buClr>
              <a:buSzPts val="1300"/>
              <a:buChar char="●"/>
            </a:pPr>
            <a:r>
              <a:rPr lang="en-GB" sz="1300">
                <a:solidFill>
                  <a:srgbClr val="000000"/>
                </a:solidFill>
                <a:highlight>
                  <a:srgbClr val="FFFFFF"/>
                </a:highlight>
              </a:rPr>
              <a:t>Jane exhibited a silver spoon while eating spaghetti? (</a:t>
            </a:r>
            <a:r>
              <a:rPr b="1" lang="en-GB" sz="1300">
                <a:solidFill>
                  <a:srgbClr val="000000"/>
                </a:solidFill>
                <a:highlight>
                  <a:srgbClr val="FFFFFF"/>
                </a:highlight>
              </a:rPr>
              <a:t>manner</a:t>
            </a:r>
            <a:r>
              <a:rPr lang="en-GB" sz="1300">
                <a:solidFill>
                  <a:srgbClr val="000000"/>
                </a:solidFill>
                <a:highlight>
                  <a:srgbClr val="FFFFFF"/>
                </a:highlight>
              </a:rPr>
              <a:t>)</a:t>
            </a:r>
            <a:endParaRPr sz="1300">
              <a:solidFill>
                <a:srgbClr val="000000"/>
              </a:solidFill>
              <a:highlight>
                <a:srgbClr val="FFFFFF"/>
              </a:highlight>
            </a:endParaRPr>
          </a:p>
        </p:txBody>
      </p:sp>
      <p:pic>
        <p:nvPicPr>
          <p:cNvPr id="817" name="Google Shape;817;p44"/>
          <p:cNvPicPr preferRelativeResize="0"/>
          <p:nvPr/>
        </p:nvPicPr>
        <p:blipFill rotWithShape="1">
          <a:blip r:embed="rId3">
            <a:alphaModFix/>
          </a:blip>
          <a:srcRect b="24885" l="49733" r="0" t="0"/>
          <a:stretch/>
        </p:blipFill>
        <p:spPr>
          <a:xfrm>
            <a:off x="6625474" y="1268275"/>
            <a:ext cx="4995026" cy="41984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xEl>
                                              <p:pRg end="0" st="0"/>
                                            </p:txEl>
                                          </p:spTgt>
                                        </p:tgtEl>
                                        <p:attrNameLst>
                                          <p:attrName>style.visibility</p:attrName>
                                        </p:attrNameLst>
                                      </p:cBhvr>
                                      <p:to>
                                        <p:strVal val="visible"/>
                                      </p:to>
                                    </p:set>
                                    <p:animEffect filter="fade" transition="in">
                                      <p:cBhvr>
                                        <p:cTn dur="1000"/>
                                        <p:tgtEl>
                                          <p:spTgt spid="8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xEl>
                                              <p:pRg end="1" st="1"/>
                                            </p:txEl>
                                          </p:spTgt>
                                        </p:tgtEl>
                                        <p:attrNameLst>
                                          <p:attrName>style.visibility</p:attrName>
                                        </p:attrNameLst>
                                      </p:cBhvr>
                                      <p:to>
                                        <p:strVal val="visible"/>
                                      </p:to>
                                    </p:set>
                                    <p:animEffect filter="fade" transition="in">
                                      <p:cBhvr>
                                        <p:cTn dur="1000"/>
                                        <p:tgtEl>
                                          <p:spTgt spid="8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xEl>
                                              <p:pRg end="2" st="2"/>
                                            </p:txEl>
                                          </p:spTgt>
                                        </p:tgtEl>
                                        <p:attrNameLst>
                                          <p:attrName>style.visibility</p:attrName>
                                        </p:attrNameLst>
                                      </p:cBhvr>
                                      <p:to>
                                        <p:strVal val="visible"/>
                                      </p:to>
                                    </p:set>
                                    <p:animEffect filter="fade" transition="in">
                                      <p:cBhvr>
                                        <p:cTn dur="1000"/>
                                        <p:tgtEl>
                                          <p:spTgt spid="8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xEl>
                                              <p:pRg end="3" st="3"/>
                                            </p:txEl>
                                          </p:spTgt>
                                        </p:tgtEl>
                                        <p:attrNameLst>
                                          <p:attrName>style.visibility</p:attrName>
                                        </p:attrNameLst>
                                      </p:cBhvr>
                                      <p:to>
                                        <p:strVal val="visible"/>
                                      </p:to>
                                    </p:set>
                                    <p:animEffect filter="fade" transition="in">
                                      <p:cBhvr>
                                        <p:cTn dur="1000"/>
                                        <p:tgtEl>
                                          <p:spTgt spid="8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xEl>
                                              <p:pRg end="4" st="4"/>
                                            </p:txEl>
                                          </p:spTgt>
                                        </p:tgtEl>
                                        <p:attrNameLst>
                                          <p:attrName>style.visibility</p:attrName>
                                        </p:attrNameLst>
                                      </p:cBhvr>
                                      <p:to>
                                        <p:strVal val="visible"/>
                                      </p:to>
                                    </p:set>
                                    <p:animEffect filter="fade" transition="in">
                                      <p:cBhvr>
                                        <p:cTn dur="1000"/>
                                        <p:tgtEl>
                                          <p:spTgt spid="8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xEl>
                                              <p:pRg end="5" st="5"/>
                                            </p:txEl>
                                          </p:spTgt>
                                        </p:tgtEl>
                                        <p:attrNameLst>
                                          <p:attrName>style.visibility</p:attrName>
                                        </p:attrNameLst>
                                      </p:cBhvr>
                                      <p:to>
                                        <p:strVal val="visible"/>
                                      </p:to>
                                    </p:set>
                                    <p:animEffect filter="fade" transition="in">
                                      <p:cBhvr>
                                        <p:cTn dur="1000"/>
                                        <p:tgtEl>
                                          <p:spTgt spid="8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xEl>
                                              <p:pRg end="6" st="6"/>
                                            </p:txEl>
                                          </p:spTgt>
                                        </p:tgtEl>
                                        <p:attrNameLst>
                                          <p:attrName>style.visibility</p:attrName>
                                        </p:attrNameLst>
                                      </p:cBhvr>
                                      <p:to>
                                        <p:strVal val="visible"/>
                                      </p:to>
                                    </p:set>
                                    <p:animEffect filter="fade" transition="in">
                                      <p:cBhvr>
                                        <p:cTn dur="1000"/>
                                        <p:tgtEl>
                                          <p:spTgt spid="8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xEl>
                                              <p:pRg end="7" st="7"/>
                                            </p:txEl>
                                          </p:spTgt>
                                        </p:tgtEl>
                                        <p:attrNameLst>
                                          <p:attrName>style.visibility</p:attrName>
                                        </p:attrNameLst>
                                      </p:cBhvr>
                                      <p:to>
                                        <p:strVal val="visible"/>
                                      </p:to>
                                    </p:set>
                                    <p:animEffect filter="fade" transition="in">
                                      <p:cBhvr>
                                        <p:cTn dur="1000"/>
                                        <p:tgtEl>
                                          <p:spTgt spid="81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45"/>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824" name="Google Shape;824;p45"/>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Linguistic Levels</a:t>
            </a:r>
            <a:endParaRPr/>
          </a:p>
        </p:txBody>
      </p:sp>
      <p:sp>
        <p:nvSpPr>
          <p:cNvPr id="825" name="Google Shape;825;p45"/>
          <p:cNvSpPr txBox="1"/>
          <p:nvPr>
            <p:ph idx="1" type="body"/>
          </p:nvPr>
        </p:nvSpPr>
        <p:spPr>
          <a:xfrm>
            <a:off x="587375" y="2065325"/>
            <a:ext cx="5261100" cy="37038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lang="en-GB"/>
              <a:t>Morphology:</a:t>
            </a:r>
            <a:endParaRPr/>
          </a:p>
          <a:p>
            <a:pPr indent="-330200" lvl="0" marL="457200" rtl="0" algn="l">
              <a:spcBef>
                <a:spcPts val="1000"/>
              </a:spcBef>
              <a:spcAft>
                <a:spcPts val="0"/>
              </a:spcAft>
              <a:buSzPts val="1600"/>
              <a:buChar char="●"/>
            </a:pPr>
            <a:r>
              <a:rPr lang="en-GB"/>
              <a:t>Word structure</a:t>
            </a:r>
            <a:endParaRPr/>
          </a:p>
          <a:p>
            <a:pPr indent="0" lvl="0" marL="0" rtl="0" algn="l">
              <a:spcBef>
                <a:spcPts val="1000"/>
              </a:spcBef>
              <a:spcAft>
                <a:spcPts val="0"/>
              </a:spcAft>
              <a:buNone/>
            </a:pPr>
            <a:r>
              <a:rPr lang="en-GB"/>
              <a:t>Syntax:</a:t>
            </a:r>
            <a:endParaRPr/>
          </a:p>
          <a:p>
            <a:pPr indent="-330200" lvl="0" marL="457200" rtl="0" algn="l">
              <a:spcBef>
                <a:spcPts val="1000"/>
              </a:spcBef>
              <a:spcAft>
                <a:spcPts val="0"/>
              </a:spcAft>
              <a:buSzPts val="1600"/>
              <a:buChar char="●"/>
            </a:pPr>
            <a:r>
              <a:rPr lang="en-GB"/>
              <a:t>Sentence structure</a:t>
            </a:r>
            <a:endParaRPr/>
          </a:p>
          <a:p>
            <a:pPr indent="0" lvl="0" marL="0" rtl="0" algn="l">
              <a:spcBef>
                <a:spcPts val="1000"/>
              </a:spcBef>
              <a:spcAft>
                <a:spcPts val="0"/>
              </a:spcAft>
              <a:buNone/>
            </a:pPr>
            <a:r>
              <a:rPr lang="en-GB"/>
              <a:t>Semantics:</a:t>
            </a:r>
            <a:endParaRPr/>
          </a:p>
          <a:p>
            <a:pPr indent="-330200" lvl="0" marL="457200" rtl="0" algn="l">
              <a:spcBef>
                <a:spcPts val="1000"/>
              </a:spcBef>
              <a:spcAft>
                <a:spcPts val="0"/>
              </a:spcAft>
              <a:buSzPts val="1600"/>
              <a:buChar char="●"/>
            </a:pPr>
            <a:r>
              <a:rPr lang="en-GB"/>
              <a:t>“Meaning”</a:t>
            </a:r>
            <a:endParaRPr/>
          </a:p>
          <a:p>
            <a:pPr indent="0" lvl="0" marL="0" rtl="0" algn="l">
              <a:spcBef>
                <a:spcPts val="1000"/>
              </a:spcBef>
              <a:spcAft>
                <a:spcPts val="0"/>
              </a:spcAft>
              <a:buNone/>
            </a:pPr>
            <a:r>
              <a:rPr lang="en-GB"/>
              <a:t>Pragmatics:</a:t>
            </a:r>
            <a:endParaRPr/>
          </a:p>
          <a:p>
            <a:pPr indent="-330200" lvl="0" marL="457200" rtl="0" algn="l">
              <a:spcBef>
                <a:spcPts val="1000"/>
              </a:spcBef>
              <a:spcAft>
                <a:spcPts val="0"/>
              </a:spcAft>
              <a:buSzPts val="1600"/>
              <a:buChar char="●"/>
            </a:pPr>
            <a:r>
              <a:rPr lang="en-GB"/>
              <a:t>“Implied meaning”</a:t>
            </a:r>
            <a:endParaRPr/>
          </a:p>
        </p:txBody>
      </p:sp>
      <p:pic>
        <p:nvPicPr>
          <p:cNvPr id="826" name="Google Shape;826;p45"/>
          <p:cNvPicPr preferRelativeResize="0"/>
          <p:nvPr/>
        </p:nvPicPr>
        <p:blipFill>
          <a:blip r:embed="rId3">
            <a:alphaModFix/>
          </a:blip>
          <a:stretch>
            <a:fillRect/>
          </a:stretch>
        </p:blipFill>
        <p:spPr>
          <a:xfrm>
            <a:off x="6648773" y="1118325"/>
            <a:ext cx="4621350" cy="462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0" st="0"/>
                                            </p:txEl>
                                          </p:spTgt>
                                        </p:tgtEl>
                                        <p:attrNameLst>
                                          <p:attrName>style.visibility</p:attrName>
                                        </p:attrNameLst>
                                      </p:cBhvr>
                                      <p:to>
                                        <p:strVal val="visible"/>
                                      </p:to>
                                    </p:set>
                                    <p:animEffect filter="fade" transition="in">
                                      <p:cBhvr>
                                        <p:cTn dur="1000"/>
                                        <p:tgtEl>
                                          <p:spTgt spid="8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1" st="1"/>
                                            </p:txEl>
                                          </p:spTgt>
                                        </p:tgtEl>
                                        <p:attrNameLst>
                                          <p:attrName>style.visibility</p:attrName>
                                        </p:attrNameLst>
                                      </p:cBhvr>
                                      <p:to>
                                        <p:strVal val="visible"/>
                                      </p:to>
                                    </p:set>
                                    <p:animEffect filter="fade" transition="in">
                                      <p:cBhvr>
                                        <p:cTn dur="1000"/>
                                        <p:tgtEl>
                                          <p:spTgt spid="8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2" st="2"/>
                                            </p:txEl>
                                          </p:spTgt>
                                        </p:tgtEl>
                                        <p:attrNameLst>
                                          <p:attrName>style.visibility</p:attrName>
                                        </p:attrNameLst>
                                      </p:cBhvr>
                                      <p:to>
                                        <p:strVal val="visible"/>
                                      </p:to>
                                    </p:set>
                                    <p:animEffect filter="fade" transition="in">
                                      <p:cBhvr>
                                        <p:cTn dur="1000"/>
                                        <p:tgtEl>
                                          <p:spTgt spid="8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3" st="3"/>
                                            </p:txEl>
                                          </p:spTgt>
                                        </p:tgtEl>
                                        <p:attrNameLst>
                                          <p:attrName>style.visibility</p:attrName>
                                        </p:attrNameLst>
                                      </p:cBhvr>
                                      <p:to>
                                        <p:strVal val="visible"/>
                                      </p:to>
                                    </p:set>
                                    <p:animEffect filter="fade" transition="in">
                                      <p:cBhvr>
                                        <p:cTn dur="1000"/>
                                        <p:tgtEl>
                                          <p:spTgt spid="8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4" st="4"/>
                                            </p:txEl>
                                          </p:spTgt>
                                        </p:tgtEl>
                                        <p:attrNameLst>
                                          <p:attrName>style.visibility</p:attrName>
                                        </p:attrNameLst>
                                      </p:cBhvr>
                                      <p:to>
                                        <p:strVal val="visible"/>
                                      </p:to>
                                    </p:set>
                                    <p:animEffect filter="fade" transition="in">
                                      <p:cBhvr>
                                        <p:cTn dur="1000"/>
                                        <p:tgtEl>
                                          <p:spTgt spid="8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5" st="5"/>
                                            </p:txEl>
                                          </p:spTgt>
                                        </p:tgtEl>
                                        <p:attrNameLst>
                                          <p:attrName>style.visibility</p:attrName>
                                        </p:attrNameLst>
                                      </p:cBhvr>
                                      <p:to>
                                        <p:strVal val="visible"/>
                                      </p:to>
                                    </p:set>
                                    <p:animEffect filter="fade" transition="in">
                                      <p:cBhvr>
                                        <p:cTn dur="1000"/>
                                        <p:tgtEl>
                                          <p:spTgt spid="8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6" st="6"/>
                                            </p:txEl>
                                          </p:spTgt>
                                        </p:tgtEl>
                                        <p:attrNameLst>
                                          <p:attrName>style.visibility</p:attrName>
                                        </p:attrNameLst>
                                      </p:cBhvr>
                                      <p:to>
                                        <p:strVal val="visible"/>
                                      </p:to>
                                    </p:set>
                                    <p:animEffect filter="fade" transition="in">
                                      <p:cBhvr>
                                        <p:cTn dur="1000"/>
                                        <p:tgtEl>
                                          <p:spTgt spid="8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7" st="7"/>
                                            </p:txEl>
                                          </p:spTgt>
                                        </p:tgtEl>
                                        <p:attrNameLst>
                                          <p:attrName>style.visibility</p:attrName>
                                        </p:attrNameLst>
                                      </p:cBhvr>
                                      <p:to>
                                        <p:strVal val="visible"/>
                                      </p:to>
                                    </p:set>
                                    <p:animEffect filter="fade" transition="in">
                                      <p:cBhvr>
                                        <p:cTn dur="1000"/>
                                        <p:tgtEl>
                                          <p:spTgt spid="82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46"/>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33" name="Google Shape;833;p46"/>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Linguistic Levels</a:t>
            </a:r>
            <a:endParaRPr/>
          </a:p>
        </p:txBody>
      </p:sp>
      <p:sp>
        <p:nvSpPr>
          <p:cNvPr id="834" name="Google Shape;834;p46"/>
          <p:cNvSpPr txBox="1"/>
          <p:nvPr>
            <p:ph idx="1" type="body"/>
          </p:nvPr>
        </p:nvSpPr>
        <p:spPr>
          <a:xfrm>
            <a:off x="587375" y="2065325"/>
            <a:ext cx="5261100" cy="37038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lang="en-GB"/>
              <a:t>Lower levels are easier to define</a:t>
            </a:r>
            <a:endParaRPr/>
          </a:p>
          <a:p>
            <a:pPr indent="0" lvl="0" marL="0" rtl="0" algn="l">
              <a:spcBef>
                <a:spcPts val="1000"/>
              </a:spcBef>
              <a:spcAft>
                <a:spcPts val="0"/>
              </a:spcAft>
              <a:buNone/>
            </a:pPr>
            <a:r>
              <a:rPr lang="en-GB"/>
              <a:t>Today: </a:t>
            </a:r>
            <a:endParaRPr/>
          </a:p>
          <a:p>
            <a:pPr indent="-330200" lvl="0" marL="457200" rtl="0" algn="l">
              <a:spcBef>
                <a:spcPts val="1000"/>
              </a:spcBef>
              <a:spcAft>
                <a:spcPts val="0"/>
              </a:spcAft>
              <a:buSzPts val="1600"/>
              <a:buChar char="●"/>
            </a:pPr>
            <a:r>
              <a:rPr lang="en-GB"/>
              <a:t>Tools for Morphology and Syntax</a:t>
            </a:r>
            <a:br>
              <a:rPr lang="en-GB"/>
            </a:br>
            <a:endParaRPr/>
          </a:p>
          <a:p>
            <a:pPr indent="-330200" lvl="0" marL="457200" rtl="0" algn="l">
              <a:spcBef>
                <a:spcPts val="0"/>
              </a:spcBef>
              <a:spcAft>
                <a:spcPts val="0"/>
              </a:spcAft>
              <a:buSzPts val="1600"/>
              <a:buChar char="●"/>
            </a:pPr>
            <a:r>
              <a:rPr lang="en-GB"/>
              <a:t>Classification on a Semantic level</a:t>
            </a:r>
            <a:endParaRPr/>
          </a:p>
        </p:txBody>
      </p:sp>
      <p:pic>
        <p:nvPicPr>
          <p:cNvPr id="835" name="Google Shape;835;p46"/>
          <p:cNvPicPr preferRelativeResize="0"/>
          <p:nvPr/>
        </p:nvPicPr>
        <p:blipFill>
          <a:blip r:embed="rId3">
            <a:alphaModFix/>
          </a:blip>
          <a:stretch>
            <a:fillRect/>
          </a:stretch>
        </p:blipFill>
        <p:spPr>
          <a:xfrm>
            <a:off x="6648773" y="1118325"/>
            <a:ext cx="4621350" cy="462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xEl>
                                              <p:pRg end="0" st="0"/>
                                            </p:txEl>
                                          </p:spTgt>
                                        </p:tgtEl>
                                        <p:attrNameLst>
                                          <p:attrName>style.visibility</p:attrName>
                                        </p:attrNameLst>
                                      </p:cBhvr>
                                      <p:to>
                                        <p:strVal val="visible"/>
                                      </p:to>
                                    </p:set>
                                    <p:animEffect filter="fade" transition="in">
                                      <p:cBhvr>
                                        <p:cTn dur="1000"/>
                                        <p:tgtEl>
                                          <p:spTgt spid="8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xEl>
                                              <p:pRg end="1" st="1"/>
                                            </p:txEl>
                                          </p:spTgt>
                                        </p:tgtEl>
                                        <p:attrNameLst>
                                          <p:attrName>style.visibility</p:attrName>
                                        </p:attrNameLst>
                                      </p:cBhvr>
                                      <p:to>
                                        <p:strVal val="visible"/>
                                      </p:to>
                                    </p:set>
                                    <p:animEffect filter="fade" transition="in">
                                      <p:cBhvr>
                                        <p:cTn dur="1000"/>
                                        <p:tgtEl>
                                          <p:spTgt spid="8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xEl>
                                              <p:pRg end="2" st="2"/>
                                            </p:txEl>
                                          </p:spTgt>
                                        </p:tgtEl>
                                        <p:attrNameLst>
                                          <p:attrName>style.visibility</p:attrName>
                                        </p:attrNameLst>
                                      </p:cBhvr>
                                      <p:to>
                                        <p:strVal val="visible"/>
                                      </p:to>
                                    </p:set>
                                    <p:animEffect filter="fade" transition="in">
                                      <p:cBhvr>
                                        <p:cTn dur="1000"/>
                                        <p:tgtEl>
                                          <p:spTgt spid="8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xEl>
                                              <p:pRg end="3" st="3"/>
                                            </p:txEl>
                                          </p:spTgt>
                                        </p:tgtEl>
                                        <p:attrNameLst>
                                          <p:attrName>style.visibility</p:attrName>
                                        </p:attrNameLst>
                                      </p:cBhvr>
                                      <p:to>
                                        <p:strVal val="visible"/>
                                      </p:to>
                                    </p:set>
                                    <p:animEffect filter="fade" transition="in">
                                      <p:cBhvr>
                                        <p:cTn dur="1000"/>
                                        <p:tgtEl>
                                          <p:spTgt spid="83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7"/>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42" name="Google Shape;842;p47"/>
          <p:cNvSpPr txBox="1"/>
          <p:nvPr>
            <p:ph type="title"/>
          </p:nvPr>
        </p:nvSpPr>
        <p:spPr>
          <a:xfrm>
            <a:off x="587375" y="370300"/>
            <a:ext cx="63009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Today’s partial view on NLP</a:t>
            </a:r>
            <a:endParaRPr/>
          </a:p>
        </p:txBody>
      </p:sp>
      <p:sp>
        <p:nvSpPr>
          <p:cNvPr id="843" name="Google Shape;843;p47"/>
          <p:cNvSpPr txBox="1"/>
          <p:nvPr>
            <p:ph idx="1" type="body"/>
          </p:nvPr>
        </p:nvSpPr>
        <p:spPr>
          <a:xfrm>
            <a:off x="587375" y="2065325"/>
            <a:ext cx="5108700" cy="3703800"/>
          </a:xfrm>
          <a:prstGeom prst="rect">
            <a:avLst/>
          </a:prstGeom>
        </p:spPr>
        <p:txBody>
          <a:bodyPr anchorCtr="0" anchor="t" bIns="45700" lIns="0" spcFirstLastPara="1" rIns="0" wrap="square" tIns="45700">
            <a:noAutofit/>
          </a:bodyPr>
          <a:lstStyle/>
          <a:p>
            <a:pPr indent="0" lvl="0" marL="0" marR="254000" rtl="0" algn="l">
              <a:lnSpc>
                <a:spcPct val="100000"/>
              </a:lnSpc>
              <a:spcBef>
                <a:spcPts val="1000"/>
              </a:spcBef>
              <a:spcAft>
                <a:spcPts val="0"/>
              </a:spcAft>
              <a:buNone/>
            </a:pPr>
            <a:r>
              <a:rPr b="1" lang="en-GB" sz="1650">
                <a:solidFill>
                  <a:srgbClr val="000000"/>
                </a:solidFill>
                <a:highlight>
                  <a:srgbClr val="FFFFFF"/>
                </a:highlight>
              </a:rPr>
              <a:t>Core NLP Tasks</a:t>
            </a:r>
            <a:endParaRPr b="1" sz="1650">
              <a:solidFill>
                <a:srgbClr val="000000"/>
              </a:solidFill>
              <a:highlight>
                <a:srgbClr val="FFFFFF"/>
              </a:highlight>
            </a:endParaRPr>
          </a:p>
          <a:p>
            <a:pPr indent="-317500" lvl="0" marL="774700" marR="330200" rtl="0" algn="l">
              <a:lnSpc>
                <a:spcPct val="142857"/>
              </a:lnSpc>
              <a:spcBef>
                <a:spcPts val="2200"/>
              </a:spcBef>
              <a:spcAft>
                <a:spcPts val="0"/>
              </a:spcAft>
              <a:buClr>
                <a:srgbClr val="000000"/>
              </a:buClr>
              <a:buSzPts val="1400"/>
              <a:buChar char="●"/>
            </a:pPr>
            <a:r>
              <a:rPr b="1" lang="en-GB" sz="1400">
                <a:solidFill>
                  <a:srgbClr val="000000"/>
                </a:solidFill>
                <a:highlight>
                  <a:srgbClr val="FFFFFF"/>
                </a:highlight>
              </a:rPr>
              <a:t>Tokenisation</a:t>
            </a:r>
            <a:r>
              <a:rPr lang="en-GB" sz="1400">
                <a:solidFill>
                  <a:srgbClr val="000000"/>
                </a:solidFill>
                <a:highlight>
                  <a:srgbClr val="FFFFFF"/>
                </a:highlight>
              </a:rPr>
              <a:t>, Segmentation</a:t>
            </a:r>
            <a:endParaRPr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b="1" lang="en-GB" sz="1400">
                <a:solidFill>
                  <a:srgbClr val="000000"/>
                </a:solidFill>
                <a:highlight>
                  <a:srgbClr val="FFFFFF"/>
                </a:highlight>
              </a:rPr>
              <a:t>Part of Speech Tagging</a:t>
            </a:r>
            <a:endParaRPr b="1"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lang="en-GB" sz="1400">
                <a:solidFill>
                  <a:srgbClr val="000000"/>
                </a:solidFill>
                <a:highlight>
                  <a:srgbClr val="FFFFFF"/>
                </a:highlight>
              </a:rPr>
              <a:t>Language Modelling</a:t>
            </a:r>
            <a:endParaRPr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lang="en-GB" sz="1400">
                <a:solidFill>
                  <a:srgbClr val="000000"/>
                </a:solidFill>
                <a:highlight>
                  <a:srgbClr val="FFFFFF"/>
                </a:highlight>
              </a:rPr>
              <a:t>Machine Translation</a:t>
            </a:r>
            <a:endParaRPr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b="1" lang="en-GB" sz="1400">
                <a:solidFill>
                  <a:srgbClr val="000000"/>
                </a:solidFill>
                <a:highlight>
                  <a:srgbClr val="FFFFFF"/>
                </a:highlight>
              </a:rPr>
              <a:t>Syntactic </a:t>
            </a:r>
            <a:r>
              <a:rPr lang="en-GB" sz="1400">
                <a:solidFill>
                  <a:srgbClr val="000000"/>
                </a:solidFill>
                <a:highlight>
                  <a:srgbClr val="FFFFFF"/>
                </a:highlight>
              </a:rPr>
              <a:t>and Semantic Parsing</a:t>
            </a:r>
            <a:endParaRPr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b="1" lang="en-GB" sz="1400">
                <a:solidFill>
                  <a:srgbClr val="000000"/>
                </a:solidFill>
                <a:highlight>
                  <a:srgbClr val="FFFFFF"/>
                </a:highlight>
              </a:rPr>
              <a:t>Document Classification</a:t>
            </a:r>
            <a:endParaRPr b="1"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lang="en-GB" sz="1400">
                <a:solidFill>
                  <a:srgbClr val="000000"/>
                </a:solidFill>
                <a:highlight>
                  <a:srgbClr val="FFFFFF"/>
                </a:highlight>
              </a:rPr>
              <a:t>Information Extraction</a:t>
            </a:r>
            <a:endParaRPr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lang="en-GB" sz="1400">
                <a:solidFill>
                  <a:srgbClr val="000000"/>
                </a:solidFill>
                <a:highlight>
                  <a:srgbClr val="FFFFFF"/>
                </a:highlight>
              </a:rPr>
              <a:t>Question Answering</a:t>
            </a:r>
            <a:endParaRPr sz="1400"/>
          </a:p>
        </p:txBody>
      </p:sp>
      <p:sp>
        <p:nvSpPr>
          <p:cNvPr id="844" name="Google Shape;844;p47"/>
          <p:cNvSpPr txBox="1"/>
          <p:nvPr>
            <p:ph idx="1" type="body"/>
          </p:nvPr>
        </p:nvSpPr>
        <p:spPr>
          <a:xfrm>
            <a:off x="6009475" y="2065325"/>
            <a:ext cx="5330400" cy="3703800"/>
          </a:xfrm>
          <a:prstGeom prst="rect">
            <a:avLst/>
          </a:prstGeom>
        </p:spPr>
        <p:txBody>
          <a:bodyPr anchorCtr="0" anchor="t" bIns="45700" lIns="0" spcFirstLastPara="1" rIns="0" wrap="square" tIns="45700">
            <a:noAutofit/>
          </a:bodyPr>
          <a:lstStyle/>
          <a:p>
            <a:pPr indent="0" lvl="0" marL="241300" marR="254000" rtl="0" algn="l">
              <a:lnSpc>
                <a:spcPct val="100000"/>
              </a:lnSpc>
              <a:spcBef>
                <a:spcPts val="1000"/>
              </a:spcBef>
              <a:spcAft>
                <a:spcPts val="0"/>
              </a:spcAft>
              <a:buNone/>
            </a:pPr>
            <a:r>
              <a:rPr b="1" lang="en-GB" sz="1650">
                <a:solidFill>
                  <a:srgbClr val="000000"/>
                </a:solidFill>
                <a:highlight>
                  <a:srgbClr val="FFFFFF"/>
                </a:highlight>
              </a:rPr>
              <a:t>Core NLP Methods</a:t>
            </a:r>
            <a:endParaRPr b="1" sz="1650">
              <a:solidFill>
                <a:srgbClr val="000000"/>
              </a:solidFill>
              <a:highlight>
                <a:srgbClr val="FFFFFF"/>
              </a:highlight>
            </a:endParaRPr>
          </a:p>
          <a:p>
            <a:pPr indent="-317500" lvl="0" marL="774700" marR="330200" rtl="0" algn="l">
              <a:lnSpc>
                <a:spcPct val="142857"/>
              </a:lnSpc>
              <a:spcBef>
                <a:spcPts val="2200"/>
              </a:spcBef>
              <a:spcAft>
                <a:spcPts val="0"/>
              </a:spcAft>
              <a:buClr>
                <a:srgbClr val="000000"/>
              </a:buClr>
              <a:buSzPts val="1400"/>
              <a:buChar char="●"/>
            </a:pPr>
            <a:r>
              <a:rPr lang="en-GB" sz="1400">
                <a:solidFill>
                  <a:srgbClr val="000000"/>
                </a:solidFill>
                <a:highlight>
                  <a:srgbClr val="FFFFFF"/>
                </a:highlight>
              </a:rPr>
              <a:t>Structured Prediction</a:t>
            </a:r>
            <a:endParaRPr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b="1" lang="en-GB" sz="1400">
                <a:solidFill>
                  <a:srgbClr val="000000"/>
                </a:solidFill>
                <a:highlight>
                  <a:srgbClr val="FFFFFF"/>
                </a:highlight>
              </a:rPr>
              <a:t>Preprocessing</a:t>
            </a:r>
            <a:endParaRPr b="1"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lang="en-GB" sz="1400">
                <a:solidFill>
                  <a:srgbClr val="000000"/>
                </a:solidFill>
                <a:highlight>
                  <a:srgbClr val="FFFFFF"/>
                </a:highlight>
              </a:rPr>
              <a:t>Generative Learning</a:t>
            </a:r>
            <a:endParaRPr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b="1" lang="en-GB" sz="1400">
                <a:solidFill>
                  <a:srgbClr val="000000"/>
                </a:solidFill>
                <a:highlight>
                  <a:srgbClr val="FFFFFF"/>
                </a:highlight>
              </a:rPr>
              <a:t>Discriminative Learning</a:t>
            </a:r>
            <a:endParaRPr b="1"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lang="en-GB" sz="1400">
                <a:solidFill>
                  <a:srgbClr val="000000"/>
                </a:solidFill>
                <a:highlight>
                  <a:srgbClr val="FFFFFF"/>
                </a:highlight>
              </a:rPr>
              <a:t>Weak Supervision</a:t>
            </a:r>
            <a:endParaRPr sz="1400">
              <a:solidFill>
                <a:srgbClr val="000000"/>
              </a:solidFill>
              <a:highlight>
                <a:srgbClr val="FFFFFF"/>
              </a:highlight>
            </a:endParaRPr>
          </a:p>
          <a:p>
            <a:pPr indent="-317500" lvl="0" marL="774700" marR="330200" rtl="0" algn="l">
              <a:lnSpc>
                <a:spcPct val="142857"/>
              </a:lnSpc>
              <a:spcBef>
                <a:spcPts val="0"/>
              </a:spcBef>
              <a:spcAft>
                <a:spcPts val="0"/>
              </a:spcAft>
              <a:buClr>
                <a:srgbClr val="000000"/>
              </a:buClr>
              <a:buSzPts val="1400"/>
              <a:buChar char="●"/>
            </a:pPr>
            <a:r>
              <a:rPr lang="en-GB" sz="1400">
                <a:solidFill>
                  <a:srgbClr val="000000"/>
                </a:solidFill>
                <a:highlight>
                  <a:srgbClr val="FFFFFF"/>
                </a:highlight>
              </a:rPr>
              <a:t>Representation and Deep Learning</a:t>
            </a:r>
            <a:endParaRPr sz="1400">
              <a:solidFill>
                <a:srgbClr val="000000"/>
              </a:solidFill>
              <a:highlight>
                <a:srgbClr val="FFFFFF"/>
              </a:highlight>
            </a:endParaRPr>
          </a:p>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8"/>
          <p:cNvSpPr/>
          <p:nvPr>
            <p:ph idx="2" type="pic"/>
          </p:nvPr>
        </p:nvSpPr>
        <p:spPr>
          <a:xfrm>
            <a:off x="0" y="0"/>
            <a:ext cx="12192000" cy="6858000"/>
          </a:xfrm>
          <a:prstGeom prst="rect">
            <a:avLst/>
          </a:prstGeom>
        </p:spPr>
        <p:txBody>
          <a:bodyPr anchorCtr="0" anchor="ctr" bIns="45700" lIns="0" spcFirstLastPara="1" rIns="0" wrap="square" tIns="45700">
            <a:noAutofit/>
          </a:bodyPr>
          <a:lstStyle/>
          <a:p>
            <a:pPr indent="0" lvl="0" marL="0" rtl="0" algn="ctr">
              <a:spcBef>
                <a:spcPts val="1000"/>
              </a:spcBef>
              <a:spcAft>
                <a:spcPts val="0"/>
              </a:spcAft>
              <a:buNone/>
            </a:pPr>
            <a:r>
              <a:t/>
            </a:r>
            <a:endParaRPr/>
          </a:p>
        </p:txBody>
      </p:sp>
      <p:sp>
        <p:nvSpPr>
          <p:cNvPr id="851" name="Google Shape;851;p48"/>
          <p:cNvSpPr txBox="1"/>
          <p:nvPr>
            <p:ph type="title"/>
          </p:nvPr>
        </p:nvSpPr>
        <p:spPr>
          <a:xfrm>
            <a:off x="2056650" y="2688125"/>
            <a:ext cx="8078700" cy="2510700"/>
          </a:xfrm>
          <a:prstGeom prst="rect">
            <a:avLst/>
          </a:prstGeom>
        </p:spPr>
        <p:txBody>
          <a:bodyPr anchorCtr="0" anchor="t" bIns="0" lIns="0" spcFirstLastPara="1" rIns="0" wrap="square" tIns="108000">
            <a:noAutofit/>
          </a:bodyPr>
          <a:lstStyle/>
          <a:p>
            <a:pPr indent="0" lvl="0" marL="0" rtl="0" algn="ctr">
              <a:spcBef>
                <a:spcPts val="0"/>
              </a:spcBef>
              <a:spcAft>
                <a:spcPts val="0"/>
              </a:spcAft>
              <a:buNone/>
            </a:pPr>
            <a:r>
              <a:rPr lang="en-GB"/>
              <a:t>Hands-on with Jupyter Notebook</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sz="1500"/>
              <a:t>https://forms.gle/v35hjkKJnraTwmbBA</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49"/>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Open the </a:t>
            </a:r>
            <a:br>
              <a:rPr lang="en-GB"/>
            </a:br>
            <a:r>
              <a:rPr lang="en-GB"/>
              <a:t>Jupyter Notebooks</a:t>
            </a:r>
            <a:endParaRPr/>
          </a:p>
        </p:txBody>
      </p:sp>
      <p:sp>
        <p:nvSpPr>
          <p:cNvPr id="858" name="Google Shape;858;p49"/>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59" name="Google Shape;859;p49"/>
          <p:cNvSpPr txBox="1"/>
          <p:nvPr>
            <p:ph idx="1" type="body"/>
          </p:nvPr>
        </p:nvSpPr>
        <p:spPr>
          <a:xfrm>
            <a:off x="587375" y="2065325"/>
            <a:ext cx="51087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Don’t worry if you</a:t>
            </a:r>
            <a:endParaRPr/>
          </a:p>
          <a:p>
            <a:pPr indent="-342900" lvl="1" marL="914400" rtl="0" algn="l">
              <a:spcBef>
                <a:spcPts val="0"/>
              </a:spcBef>
              <a:spcAft>
                <a:spcPts val="0"/>
              </a:spcAft>
              <a:buSzPts val="1800"/>
              <a:buChar char="○"/>
            </a:pPr>
            <a:r>
              <a:rPr lang="en-GB"/>
              <a:t>Have zero programming experience</a:t>
            </a:r>
            <a:endParaRPr/>
          </a:p>
          <a:p>
            <a:pPr indent="-342900" lvl="1" marL="914400" rtl="0" algn="l">
              <a:spcBef>
                <a:spcPts val="0"/>
              </a:spcBef>
              <a:spcAft>
                <a:spcPts val="0"/>
              </a:spcAft>
              <a:buSzPts val="1800"/>
              <a:buChar char="○"/>
            </a:pPr>
            <a:r>
              <a:rPr lang="en-GB"/>
              <a:t>Haven’t seen a Jupyter Notebook before</a:t>
            </a:r>
            <a:br>
              <a:rPr lang="en-GB"/>
            </a:br>
            <a:endParaRPr/>
          </a:p>
          <a:p>
            <a:pPr indent="-330200" lvl="0" marL="457200" rtl="0" algn="l">
              <a:spcBef>
                <a:spcPts val="0"/>
              </a:spcBef>
              <a:spcAft>
                <a:spcPts val="0"/>
              </a:spcAft>
              <a:buSzPts val="1600"/>
              <a:buChar char="●"/>
            </a:pPr>
            <a:r>
              <a:rPr lang="en-GB"/>
              <a:t>Code can be modified in a non-coder friendly way</a:t>
            </a:r>
            <a:br>
              <a:rPr lang="en-GB"/>
            </a:br>
            <a:endParaRPr/>
          </a:p>
          <a:p>
            <a:pPr indent="-330200" lvl="0" marL="457200" rtl="0" algn="l">
              <a:spcBef>
                <a:spcPts val="0"/>
              </a:spcBef>
              <a:spcAft>
                <a:spcPts val="0"/>
              </a:spcAft>
              <a:buSzPts val="1600"/>
              <a:buChar char="●"/>
            </a:pPr>
            <a:r>
              <a:rPr lang="en-GB"/>
              <a:t>You do not have to understand most of the code itself, beyond what is described by me / comments</a:t>
            </a:r>
            <a:br>
              <a:rPr lang="en-GB"/>
            </a:br>
            <a:endParaRPr/>
          </a:p>
          <a:p>
            <a:pPr indent="-330200" lvl="0" marL="457200" rtl="0" algn="l">
              <a:spcBef>
                <a:spcPts val="0"/>
              </a:spcBef>
              <a:spcAft>
                <a:spcPts val="0"/>
              </a:spcAft>
              <a:buSzPts val="1600"/>
              <a:buChar char="●"/>
            </a:pPr>
            <a:r>
              <a:rPr lang="en-GB"/>
              <a:t>If you feel lost - ask away!</a:t>
            </a:r>
            <a:endParaRPr/>
          </a:p>
        </p:txBody>
      </p:sp>
      <p:pic>
        <p:nvPicPr>
          <p:cNvPr id="860" name="Google Shape;860;p49"/>
          <p:cNvPicPr preferRelativeResize="0"/>
          <p:nvPr/>
        </p:nvPicPr>
        <p:blipFill>
          <a:blip r:embed="rId3">
            <a:alphaModFix/>
          </a:blip>
          <a:stretch>
            <a:fillRect/>
          </a:stretch>
        </p:blipFill>
        <p:spPr>
          <a:xfrm>
            <a:off x="7427925" y="820113"/>
            <a:ext cx="3478524" cy="5217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xEl>
                                              <p:pRg end="0" st="0"/>
                                            </p:txEl>
                                          </p:spTgt>
                                        </p:tgtEl>
                                        <p:attrNameLst>
                                          <p:attrName>style.visibility</p:attrName>
                                        </p:attrNameLst>
                                      </p:cBhvr>
                                      <p:to>
                                        <p:strVal val="visible"/>
                                      </p:to>
                                    </p:set>
                                    <p:animEffect filter="fade" transition="in">
                                      <p:cBhvr>
                                        <p:cTn dur="1000"/>
                                        <p:tgtEl>
                                          <p:spTgt spid="8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xEl>
                                              <p:pRg end="1" st="1"/>
                                            </p:txEl>
                                          </p:spTgt>
                                        </p:tgtEl>
                                        <p:attrNameLst>
                                          <p:attrName>style.visibility</p:attrName>
                                        </p:attrNameLst>
                                      </p:cBhvr>
                                      <p:to>
                                        <p:strVal val="visible"/>
                                      </p:to>
                                    </p:set>
                                    <p:animEffect filter="fade" transition="in">
                                      <p:cBhvr>
                                        <p:cTn dur="1000"/>
                                        <p:tgtEl>
                                          <p:spTgt spid="8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xEl>
                                              <p:pRg end="2" st="2"/>
                                            </p:txEl>
                                          </p:spTgt>
                                        </p:tgtEl>
                                        <p:attrNameLst>
                                          <p:attrName>style.visibility</p:attrName>
                                        </p:attrNameLst>
                                      </p:cBhvr>
                                      <p:to>
                                        <p:strVal val="visible"/>
                                      </p:to>
                                    </p:set>
                                    <p:animEffect filter="fade" transition="in">
                                      <p:cBhvr>
                                        <p:cTn dur="1000"/>
                                        <p:tgtEl>
                                          <p:spTgt spid="8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xEl>
                                              <p:pRg end="3" st="3"/>
                                            </p:txEl>
                                          </p:spTgt>
                                        </p:tgtEl>
                                        <p:attrNameLst>
                                          <p:attrName>style.visibility</p:attrName>
                                        </p:attrNameLst>
                                      </p:cBhvr>
                                      <p:to>
                                        <p:strVal val="visible"/>
                                      </p:to>
                                    </p:set>
                                    <p:animEffect filter="fade" transition="in">
                                      <p:cBhvr>
                                        <p:cTn dur="1000"/>
                                        <p:tgtEl>
                                          <p:spTgt spid="8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xEl>
                                              <p:pRg end="4" st="4"/>
                                            </p:txEl>
                                          </p:spTgt>
                                        </p:tgtEl>
                                        <p:attrNameLst>
                                          <p:attrName>style.visibility</p:attrName>
                                        </p:attrNameLst>
                                      </p:cBhvr>
                                      <p:to>
                                        <p:strVal val="visible"/>
                                      </p:to>
                                    </p:set>
                                    <p:animEffect filter="fade" transition="in">
                                      <p:cBhvr>
                                        <p:cTn dur="1000"/>
                                        <p:tgtEl>
                                          <p:spTgt spid="8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xEl>
                                              <p:pRg end="5" st="5"/>
                                            </p:txEl>
                                          </p:spTgt>
                                        </p:tgtEl>
                                        <p:attrNameLst>
                                          <p:attrName>style.visibility</p:attrName>
                                        </p:attrNameLst>
                                      </p:cBhvr>
                                      <p:to>
                                        <p:strVal val="visible"/>
                                      </p:to>
                                    </p:set>
                                    <p:animEffect filter="fade" transition="in">
                                      <p:cBhvr>
                                        <p:cTn dur="1000"/>
                                        <p:tgtEl>
                                          <p:spTgt spid="85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50"/>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67" name="Google Shape;867;p50"/>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Hatespeech Detection</a:t>
            </a:r>
            <a:endParaRPr/>
          </a:p>
        </p:txBody>
      </p:sp>
      <p:sp>
        <p:nvSpPr>
          <p:cNvPr id="868" name="Google Shape;868;p50"/>
          <p:cNvSpPr txBox="1"/>
          <p:nvPr>
            <p:ph idx="1" type="body"/>
          </p:nvPr>
        </p:nvSpPr>
        <p:spPr>
          <a:xfrm>
            <a:off x="587375" y="2065325"/>
            <a:ext cx="51087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OffensEval 2020 (Zampieri et al., 2020)</a:t>
            </a:r>
            <a:endParaRPr/>
          </a:p>
          <a:p>
            <a:pPr indent="-330200" lvl="0" marL="457200" rtl="0" algn="l">
              <a:spcBef>
                <a:spcPts val="0"/>
              </a:spcBef>
              <a:spcAft>
                <a:spcPts val="0"/>
              </a:spcAft>
              <a:buSzPts val="1600"/>
              <a:buChar char="●"/>
            </a:pPr>
            <a:r>
              <a:rPr lang="en-GB"/>
              <a:t>Predict whether a tweet constitutes hate speech</a:t>
            </a:r>
            <a:br>
              <a:rPr lang="en-GB"/>
            </a:br>
            <a:r>
              <a:rPr i="1" lang="en-GB"/>
              <a:t>“</a:t>
            </a:r>
            <a:r>
              <a:rPr i="1" lang="en-GB" sz="1150">
                <a:solidFill>
                  <a:srgbClr val="000000"/>
                </a:solidFill>
                <a:highlight>
                  <a:srgbClr val="FFFFFF"/>
                </a:highlight>
              </a:rPr>
              <a:t>public speech that expresses hate or encourages violence towards a person or group based on something such as race, religion, sex, or sexual orientation”</a:t>
            </a:r>
            <a:endParaRPr i="1"/>
          </a:p>
          <a:p>
            <a:pPr indent="-330200" lvl="0" marL="457200" rtl="0" algn="l">
              <a:spcBef>
                <a:spcPts val="0"/>
              </a:spcBef>
              <a:spcAft>
                <a:spcPts val="0"/>
              </a:spcAft>
              <a:buSzPts val="1600"/>
              <a:buChar char="●"/>
            </a:pPr>
            <a:r>
              <a:rPr lang="en-GB"/>
              <a:t>70 teams worldwide participated</a:t>
            </a:r>
            <a:br>
              <a:rPr lang="en-GB"/>
            </a:br>
            <a:endParaRPr/>
          </a:p>
          <a:p>
            <a:pPr indent="-330200" lvl="0" marL="457200" rtl="0" algn="l">
              <a:spcBef>
                <a:spcPts val="0"/>
              </a:spcBef>
              <a:spcAft>
                <a:spcPts val="0"/>
              </a:spcAft>
              <a:buSzPts val="1600"/>
              <a:buChar char="●"/>
            </a:pPr>
            <a:r>
              <a:rPr lang="en-GB"/>
              <a:t>5 languages</a:t>
            </a:r>
            <a:endParaRPr/>
          </a:p>
          <a:p>
            <a:pPr indent="-330200" lvl="1" marL="914400" rtl="0" algn="l">
              <a:spcBef>
                <a:spcPts val="0"/>
              </a:spcBef>
              <a:spcAft>
                <a:spcPts val="0"/>
              </a:spcAft>
              <a:buSzPts val="1600"/>
              <a:buChar char="○"/>
            </a:pPr>
            <a:r>
              <a:rPr lang="en-GB" sz="1200"/>
              <a:t>Arabic</a:t>
            </a:r>
            <a:endParaRPr sz="1200"/>
          </a:p>
          <a:p>
            <a:pPr indent="-330200" lvl="1" marL="914400" rtl="0" algn="l">
              <a:spcBef>
                <a:spcPts val="0"/>
              </a:spcBef>
              <a:spcAft>
                <a:spcPts val="0"/>
              </a:spcAft>
              <a:buSzPts val="1600"/>
              <a:buChar char="○"/>
            </a:pPr>
            <a:r>
              <a:rPr b="1" lang="en-GB" sz="1200"/>
              <a:t>Danish</a:t>
            </a:r>
            <a:endParaRPr b="1" sz="1200"/>
          </a:p>
          <a:p>
            <a:pPr indent="-330200" lvl="1" marL="914400" rtl="0" algn="l">
              <a:spcBef>
                <a:spcPts val="0"/>
              </a:spcBef>
              <a:spcAft>
                <a:spcPts val="0"/>
              </a:spcAft>
              <a:buSzPts val="1600"/>
              <a:buChar char="○"/>
            </a:pPr>
            <a:r>
              <a:rPr lang="en-GB" sz="1200"/>
              <a:t>English</a:t>
            </a:r>
            <a:endParaRPr sz="1200"/>
          </a:p>
          <a:p>
            <a:pPr indent="-330200" lvl="1" marL="914400" rtl="0" algn="l">
              <a:spcBef>
                <a:spcPts val="0"/>
              </a:spcBef>
              <a:spcAft>
                <a:spcPts val="0"/>
              </a:spcAft>
              <a:buSzPts val="1600"/>
              <a:buChar char="○"/>
            </a:pPr>
            <a:r>
              <a:rPr lang="en-GB" sz="1200"/>
              <a:t>Greek</a:t>
            </a:r>
            <a:endParaRPr sz="1200"/>
          </a:p>
          <a:p>
            <a:pPr indent="-330200" lvl="1" marL="914400" rtl="0" algn="l">
              <a:spcBef>
                <a:spcPts val="0"/>
              </a:spcBef>
              <a:spcAft>
                <a:spcPts val="0"/>
              </a:spcAft>
              <a:buSzPts val="1600"/>
              <a:buChar char="○"/>
            </a:pPr>
            <a:r>
              <a:rPr lang="en-GB" sz="1200"/>
              <a:t>Turkish</a:t>
            </a:r>
            <a:endParaRPr sz="1200"/>
          </a:p>
          <a:p>
            <a:pPr indent="0" lvl="0" marL="457200" rtl="0" algn="l">
              <a:spcBef>
                <a:spcPts val="1000"/>
              </a:spcBef>
              <a:spcAft>
                <a:spcPts val="0"/>
              </a:spcAft>
              <a:buNone/>
            </a:pPr>
            <a:r>
              <a:t/>
            </a:r>
            <a:endParaRPr/>
          </a:p>
        </p:txBody>
      </p:sp>
      <p:pic>
        <p:nvPicPr>
          <p:cNvPr id="869" name="Google Shape;869;p50"/>
          <p:cNvPicPr preferRelativeResize="0"/>
          <p:nvPr/>
        </p:nvPicPr>
        <p:blipFill>
          <a:blip r:embed="rId3">
            <a:alphaModFix/>
          </a:blip>
          <a:stretch>
            <a:fillRect/>
          </a:stretch>
        </p:blipFill>
        <p:spPr>
          <a:xfrm>
            <a:off x="5860099" y="1365285"/>
            <a:ext cx="6191129" cy="41274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0" st="0"/>
                                            </p:txEl>
                                          </p:spTgt>
                                        </p:tgtEl>
                                        <p:attrNameLst>
                                          <p:attrName>style.visibility</p:attrName>
                                        </p:attrNameLst>
                                      </p:cBhvr>
                                      <p:to>
                                        <p:strVal val="visible"/>
                                      </p:to>
                                    </p:set>
                                    <p:animEffect filter="fade" transition="in">
                                      <p:cBhvr>
                                        <p:cTn dur="1000"/>
                                        <p:tgtEl>
                                          <p:spTgt spid="8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1" st="1"/>
                                            </p:txEl>
                                          </p:spTgt>
                                        </p:tgtEl>
                                        <p:attrNameLst>
                                          <p:attrName>style.visibility</p:attrName>
                                        </p:attrNameLst>
                                      </p:cBhvr>
                                      <p:to>
                                        <p:strVal val="visible"/>
                                      </p:to>
                                    </p:set>
                                    <p:animEffect filter="fade" transition="in">
                                      <p:cBhvr>
                                        <p:cTn dur="1000"/>
                                        <p:tgtEl>
                                          <p:spTgt spid="8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2" st="2"/>
                                            </p:txEl>
                                          </p:spTgt>
                                        </p:tgtEl>
                                        <p:attrNameLst>
                                          <p:attrName>style.visibility</p:attrName>
                                        </p:attrNameLst>
                                      </p:cBhvr>
                                      <p:to>
                                        <p:strVal val="visible"/>
                                      </p:to>
                                    </p:set>
                                    <p:animEffect filter="fade" transition="in">
                                      <p:cBhvr>
                                        <p:cTn dur="1000"/>
                                        <p:tgtEl>
                                          <p:spTgt spid="8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3" st="3"/>
                                            </p:txEl>
                                          </p:spTgt>
                                        </p:tgtEl>
                                        <p:attrNameLst>
                                          <p:attrName>style.visibility</p:attrName>
                                        </p:attrNameLst>
                                      </p:cBhvr>
                                      <p:to>
                                        <p:strVal val="visible"/>
                                      </p:to>
                                    </p:set>
                                    <p:animEffect filter="fade" transition="in">
                                      <p:cBhvr>
                                        <p:cTn dur="1000"/>
                                        <p:tgtEl>
                                          <p:spTgt spid="8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4" st="4"/>
                                            </p:txEl>
                                          </p:spTgt>
                                        </p:tgtEl>
                                        <p:attrNameLst>
                                          <p:attrName>style.visibility</p:attrName>
                                        </p:attrNameLst>
                                      </p:cBhvr>
                                      <p:to>
                                        <p:strVal val="visible"/>
                                      </p:to>
                                    </p:set>
                                    <p:animEffect filter="fade" transition="in">
                                      <p:cBhvr>
                                        <p:cTn dur="1000"/>
                                        <p:tgtEl>
                                          <p:spTgt spid="8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5" st="5"/>
                                            </p:txEl>
                                          </p:spTgt>
                                        </p:tgtEl>
                                        <p:attrNameLst>
                                          <p:attrName>style.visibility</p:attrName>
                                        </p:attrNameLst>
                                      </p:cBhvr>
                                      <p:to>
                                        <p:strVal val="visible"/>
                                      </p:to>
                                    </p:set>
                                    <p:animEffect filter="fade" transition="in">
                                      <p:cBhvr>
                                        <p:cTn dur="1000"/>
                                        <p:tgtEl>
                                          <p:spTgt spid="8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6" st="6"/>
                                            </p:txEl>
                                          </p:spTgt>
                                        </p:tgtEl>
                                        <p:attrNameLst>
                                          <p:attrName>style.visibility</p:attrName>
                                        </p:attrNameLst>
                                      </p:cBhvr>
                                      <p:to>
                                        <p:strVal val="visible"/>
                                      </p:to>
                                    </p:set>
                                    <p:animEffect filter="fade" transition="in">
                                      <p:cBhvr>
                                        <p:cTn dur="1000"/>
                                        <p:tgtEl>
                                          <p:spTgt spid="8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7" st="7"/>
                                            </p:txEl>
                                          </p:spTgt>
                                        </p:tgtEl>
                                        <p:attrNameLst>
                                          <p:attrName>style.visibility</p:attrName>
                                        </p:attrNameLst>
                                      </p:cBhvr>
                                      <p:to>
                                        <p:strVal val="visible"/>
                                      </p:to>
                                    </p:set>
                                    <p:animEffect filter="fade" transition="in">
                                      <p:cBhvr>
                                        <p:cTn dur="1000"/>
                                        <p:tgtEl>
                                          <p:spTgt spid="8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8" st="8"/>
                                            </p:txEl>
                                          </p:spTgt>
                                        </p:tgtEl>
                                        <p:attrNameLst>
                                          <p:attrName>style.visibility</p:attrName>
                                        </p:attrNameLst>
                                      </p:cBhvr>
                                      <p:to>
                                        <p:strVal val="visible"/>
                                      </p:to>
                                    </p:set>
                                    <p:animEffect filter="fade" transition="in">
                                      <p:cBhvr>
                                        <p:cTn dur="1000"/>
                                        <p:tgtEl>
                                          <p:spTgt spid="8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9" st="9"/>
                                            </p:txEl>
                                          </p:spTgt>
                                        </p:tgtEl>
                                        <p:attrNameLst>
                                          <p:attrName>style.visibility</p:attrName>
                                        </p:attrNameLst>
                                      </p:cBhvr>
                                      <p:to>
                                        <p:strVal val="visible"/>
                                      </p:to>
                                    </p:set>
                                    <p:animEffect filter="fade" transition="in">
                                      <p:cBhvr>
                                        <p:cTn dur="1000"/>
                                        <p:tgtEl>
                                          <p:spTgt spid="86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1"/>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76" name="Google Shape;876;p51"/>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Tokenization</a:t>
            </a:r>
            <a:endParaRPr/>
          </a:p>
        </p:txBody>
      </p:sp>
      <p:sp>
        <p:nvSpPr>
          <p:cNvPr id="877" name="Google Shape;877;p51"/>
          <p:cNvSpPr txBox="1"/>
          <p:nvPr>
            <p:ph idx="1" type="body"/>
          </p:nvPr>
        </p:nvSpPr>
        <p:spPr>
          <a:xfrm>
            <a:off x="587375" y="2065325"/>
            <a:ext cx="50268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Dividing text into tokens</a:t>
            </a:r>
            <a:br>
              <a:rPr lang="en-GB"/>
            </a:br>
            <a:endParaRPr/>
          </a:p>
          <a:p>
            <a:pPr indent="-330200" lvl="0" marL="457200" rtl="0" algn="l">
              <a:spcBef>
                <a:spcPts val="0"/>
              </a:spcBef>
              <a:spcAft>
                <a:spcPts val="0"/>
              </a:spcAft>
              <a:buSzPts val="1600"/>
              <a:buChar char="●"/>
            </a:pPr>
            <a:r>
              <a:rPr lang="en-GB"/>
              <a:t>Levels of complexity:</a:t>
            </a:r>
            <a:endParaRPr/>
          </a:p>
          <a:p>
            <a:pPr indent="-342900" lvl="1" marL="914400" rtl="0" algn="l">
              <a:spcBef>
                <a:spcPts val="0"/>
              </a:spcBef>
              <a:spcAft>
                <a:spcPts val="0"/>
              </a:spcAft>
              <a:buSzPts val="1800"/>
              <a:buChar char="○"/>
            </a:pPr>
            <a:r>
              <a:rPr lang="en-GB"/>
              <a:t>Whitespace tokenization</a:t>
            </a:r>
            <a:endParaRPr/>
          </a:p>
          <a:p>
            <a:pPr indent="-342900" lvl="1" marL="914400" rtl="0" algn="l">
              <a:spcBef>
                <a:spcPts val="0"/>
              </a:spcBef>
              <a:spcAft>
                <a:spcPts val="0"/>
              </a:spcAft>
              <a:buSzPts val="1800"/>
              <a:buChar char="○"/>
            </a:pPr>
            <a:r>
              <a:rPr lang="en-GB"/>
              <a:t>Dictionary-based tokenization</a:t>
            </a:r>
            <a:endParaRPr/>
          </a:p>
          <a:p>
            <a:pPr indent="-342900" lvl="1" marL="914400" rtl="0" algn="l">
              <a:spcBef>
                <a:spcPts val="0"/>
              </a:spcBef>
              <a:spcAft>
                <a:spcPts val="0"/>
              </a:spcAft>
              <a:buSzPts val="1800"/>
              <a:buChar char="○"/>
            </a:pPr>
            <a:r>
              <a:rPr lang="en-GB"/>
              <a:t>Learnable tokenization</a:t>
            </a:r>
            <a:endParaRPr/>
          </a:p>
          <a:p>
            <a:pPr indent="-330200" lvl="0" marL="457200" rtl="0" algn="l">
              <a:spcBef>
                <a:spcPts val="0"/>
              </a:spcBef>
              <a:spcAft>
                <a:spcPts val="0"/>
              </a:spcAft>
              <a:buSzPts val="1600"/>
              <a:buChar char="●"/>
            </a:pPr>
            <a:r>
              <a:rPr lang="en-GB"/>
              <a:t>Simple tokenization fails for languages which do not use whitespace, e.g., Japanese</a:t>
            </a:r>
            <a:endParaRPr/>
          </a:p>
          <a:p>
            <a:pPr indent="-381000" lvl="1" marL="914400" rtl="0" algn="l">
              <a:lnSpc>
                <a:spcPct val="115000"/>
              </a:lnSpc>
              <a:spcBef>
                <a:spcPts val="0"/>
              </a:spcBef>
              <a:spcAft>
                <a:spcPts val="0"/>
              </a:spcAft>
              <a:buSzPts val="2400"/>
              <a:buChar char="○"/>
            </a:pPr>
            <a:r>
              <a:rPr lang="en-GB" sz="1650">
                <a:solidFill>
                  <a:srgbClr val="BA2121"/>
                </a:solidFill>
                <a:highlight>
                  <a:srgbClr val="F7F7F7"/>
                </a:highlight>
              </a:rPr>
              <a:t>"今日もしないといけない。"</a:t>
            </a:r>
            <a:endParaRPr sz="1650">
              <a:solidFill>
                <a:srgbClr val="BA2121"/>
              </a:solidFill>
              <a:highlight>
                <a:srgbClr val="F7F7F7"/>
              </a:highlight>
            </a:endParaRPr>
          </a:p>
          <a:p>
            <a:pPr indent="-381000" lvl="1" marL="914400" rtl="0" algn="l">
              <a:lnSpc>
                <a:spcPct val="115000"/>
              </a:lnSpc>
              <a:spcBef>
                <a:spcPts val="0"/>
              </a:spcBef>
              <a:spcAft>
                <a:spcPts val="0"/>
              </a:spcAft>
              <a:buSzPts val="2400"/>
              <a:buChar char="○"/>
            </a:pPr>
            <a:r>
              <a:rPr lang="en-GB" sz="1650">
                <a:solidFill>
                  <a:srgbClr val="BA2121"/>
                </a:solidFill>
                <a:highlight>
                  <a:srgbClr val="F7F7F7"/>
                </a:highlight>
              </a:rPr>
              <a:t>"今日” “も” ”しない”  “と” “いけない”  “。”</a:t>
            </a:r>
            <a:endParaRPr/>
          </a:p>
          <a:p>
            <a:pPr indent="0" lvl="0" marL="457200" rtl="0" algn="l">
              <a:spcBef>
                <a:spcPts val="1000"/>
              </a:spcBef>
              <a:spcAft>
                <a:spcPts val="0"/>
              </a:spcAft>
              <a:buNone/>
            </a:pPr>
            <a:r>
              <a:t/>
            </a:r>
            <a:endParaRPr/>
          </a:p>
        </p:txBody>
      </p:sp>
      <p:pic>
        <p:nvPicPr>
          <p:cNvPr id="878" name="Google Shape;878;p51"/>
          <p:cNvPicPr preferRelativeResize="0"/>
          <p:nvPr/>
        </p:nvPicPr>
        <p:blipFill>
          <a:blip r:embed="rId3">
            <a:alphaModFix/>
          </a:blip>
          <a:stretch>
            <a:fillRect/>
          </a:stretch>
        </p:blipFill>
        <p:spPr>
          <a:xfrm>
            <a:off x="5764501" y="1844800"/>
            <a:ext cx="5575374" cy="3385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0" st="0"/>
                                            </p:txEl>
                                          </p:spTgt>
                                        </p:tgtEl>
                                        <p:attrNameLst>
                                          <p:attrName>style.visibility</p:attrName>
                                        </p:attrNameLst>
                                      </p:cBhvr>
                                      <p:to>
                                        <p:strVal val="visible"/>
                                      </p:to>
                                    </p:set>
                                    <p:animEffect filter="fade" transition="in">
                                      <p:cBhvr>
                                        <p:cTn dur="1000"/>
                                        <p:tgtEl>
                                          <p:spTgt spid="8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1" st="1"/>
                                            </p:txEl>
                                          </p:spTgt>
                                        </p:tgtEl>
                                        <p:attrNameLst>
                                          <p:attrName>style.visibility</p:attrName>
                                        </p:attrNameLst>
                                      </p:cBhvr>
                                      <p:to>
                                        <p:strVal val="visible"/>
                                      </p:to>
                                    </p:set>
                                    <p:animEffect filter="fade" transition="in">
                                      <p:cBhvr>
                                        <p:cTn dur="1000"/>
                                        <p:tgtEl>
                                          <p:spTgt spid="8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2" st="2"/>
                                            </p:txEl>
                                          </p:spTgt>
                                        </p:tgtEl>
                                        <p:attrNameLst>
                                          <p:attrName>style.visibility</p:attrName>
                                        </p:attrNameLst>
                                      </p:cBhvr>
                                      <p:to>
                                        <p:strVal val="visible"/>
                                      </p:to>
                                    </p:set>
                                    <p:animEffect filter="fade" transition="in">
                                      <p:cBhvr>
                                        <p:cTn dur="1000"/>
                                        <p:tgtEl>
                                          <p:spTgt spid="8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3" st="3"/>
                                            </p:txEl>
                                          </p:spTgt>
                                        </p:tgtEl>
                                        <p:attrNameLst>
                                          <p:attrName>style.visibility</p:attrName>
                                        </p:attrNameLst>
                                      </p:cBhvr>
                                      <p:to>
                                        <p:strVal val="visible"/>
                                      </p:to>
                                    </p:set>
                                    <p:animEffect filter="fade" transition="in">
                                      <p:cBhvr>
                                        <p:cTn dur="1000"/>
                                        <p:tgtEl>
                                          <p:spTgt spid="8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4" st="4"/>
                                            </p:txEl>
                                          </p:spTgt>
                                        </p:tgtEl>
                                        <p:attrNameLst>
                                          <p:attrName>style.visibility</p:attrName>
                                        </p:attrNameLst>
                                      </p:cBhvr>
                                      <p:to>
                                        <p:strVal val="visible"/>
                                      </p:to>
                                    </p:set>
                                    <p:animEffect filter="fade" transition="in">
                                      <p:cBhvr>
                                        <p:cTn dur="1000"/>
                                        <p:tgtEl>
                                          <p:spTgt spid="8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5" st="5"/>
                                            </p:txEl>
                                          </p:spTgt>
                                        </p:tgtEl>
                                        <p:attrNameLst>
                                          <p:attrName>style.visibility</p:attrName>
                                        </p:attrNameLst>
                                      </p:cBhvr>
                                      <p:to>
                                        <p:strVal val="visible"/>
                                      </p:to>
                                    </p:set>
                                    <p:animEffect filter="fade" transition="in">
                                      <p:cBhvr>
                                        <p:cTn dur="1000"/>
                                        <p:tgtEl>
                                          <p:spTgt spid="8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6" st="6"/>
                                            </p:txEl>
                                          </p:spTgt>
                                        </p:tgtEl>
                                        <p:attrNameLst>
                                          <p:attrName>style.visibility</p:attrName>
                                        </p:attrNameLst>
                                      </p:cBhvr>
                                      <p:to>
                                        <p:strVal val="visible"/>
                                      </p:to>
                                    </p:set>
                                    <p:animEffect filter="fade" transition="in">
                                      <p:cBhvr>
                                        <p:cTn dur="1000"/>
                                        <p:tgtEl>
                                          <p:spTgt spid="87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7" st="7"/>
                                            </p:txEl>
                                          </p:spTgt>
                                        </p:tgtEl>
                                        <p:attrNameLst>
                                          <p:attrName>style.visibility</p:attrName>
                                        </p:attrNameLst>
                                      </p:cBhvr>
                                      <p:to>
                                        <p:strVal val="visible"/>
                                      </p:to>
                                    </p:set>
                                    <p:animEffect filter="fade" transition="in">
                                      <p:cBhvr>
                                        <p:cTn dur="1000"/>
                                        <p:tgtEl>
                                          <p:spTgt spid="87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xEl>
                                              <p:pRg end="8" st="8"/>
                                            </p:txEl>
                                          </p:spTgt>
                                        </p:tgtEl>
                                        <p:attrNameLst>
                                          <p:attrName>style.visibility</p:attrName>
                                        </p:attrNameLst>
                                      </p:cBhvr>
                                      <p:to>
                                        <p:strVal val="visible"/>
                                      </p:to>
                                    </p:set>
                                    <p:animEffect filter="fade" transition="in">
                                      <p:cBhvr>
                                        <p:cTn dur="1000"/>
                                        <p:tgtEl>
                                          <p:spTgt spid="87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52"/>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885" name="Google Shape;885;p52"/>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Lemmatization</a:t>
            </a:r>
            <a:endParaRPr/>
          </a:p>
        </p:txBody>
      </p:sp>
      <p:sp>
        <p:nvSpPr>
          <p:cNvPr id="886" name="Google Shape;886;p52"/>
          <p:cNvSpPr txBox="1"/>
          <p:nvPr>
            <p:ph idx="1" type="body"/>
          </p:nvPr>
        </p:nvSpPr>
        <p:spPr>
          <a:xfrm>
            <a:off x="587375" y="2065325"/>
            <a:ext cx="43992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Getting ‘base forms’ of words</a:t>
            </a:r>
            <a:br>
              <a:rPr lang="en-GB"/>
            </a:br>
            <a:endParaRPr/>
          </a:p>
          <a:p>
            <a:pPr indent="-330200" lvl="0" marL="457200" rtl="0" algn="l">
              <a:spcBef>
                <a:spcPts val="0"/>
              </a:spcBef>
              <a:spcAft>
                <a:spcPts val="0"/>
              </a:spcAft>
              <a:buSzPts val="1600"/>
              <a:buChar char="●"/>
            </a:pPr>
            <a:r>
              <a:rPr lang="en-GB"/>
              <a:t>Useful if we want, e.g., all occurrences of:</a:t>
            </a:r>
            <a:endParaRPr/>
          </a:p>
          <a:p>
            <a:pPr indent="-342900" lvl="1" marL="914400" rtl="0" algn="l">
              <a:spcBef>
                <a:spcPts val="0"/>
              </a:spcBef>
              <a:spcAft>
                <a:spcPts val="0"/>
              </a:spcAft>
              <a:buSzPts val="1800"/>
              <a:buChar char="○"/>
            </a:pPr>
            <a:r>
              <a:rPr lang="en-GB"/>
              <a:t>“go”, “goes”, “went” …</a:t>
            </a:r>
            <a:br>
              <a:rPr lang="en-GB"/>
            </a:br>
            <a:endParaRPr/>
          </a:p>
          <a:p>
            <a:pPr indent="-330200" lvl="0" marL="457200" rtl="0" algn="l">
              <a:spcBef>
                <a:spcPts val="0"/>
              </a:spcBef>
              <a:spcAft>
                <a:spcPts val="0"/>
              </a:spcAft>
              <a:buSzPts val="1600"/>
              <a:buChar char="●"/>
            </a:pPr>
            <a:r>
              <a:rPr lang="en-GB"/>
              <a:t>To be listed as:</a:t>
            </a:r>
            <a:endParaRPr/>
          </a:p>
          <a:p>
            <a:pPr indent="-342900" lvl="1" marL="914400" rtl="0" algn="l">
              <a:spcBef>
                <a:spcPts val="0"/>
              </a:spcBef>
              <a:spcAft>
                <a:spcPts val="0"/>
              </a:spcAft>
              <a:buSzPts val="1800"/>
              <a:buChar char="○"/>
            </a:pPr>
            <a:r>
              <a:rPr lang="en-GB"/>
              <a:t>‘Go’</a:t>
            </a:r>
            <a:br>
              <a:rPr lang="en-GB"/>
            </a:br>
            <a:endParaRPr/>
          </a:p>
          <a:p>
            <a:pPr indent="-330200" lvl="0" marL="457200" rtl="0" algn="l">
              <a:spcBef>
                <a:spcPts val="0"/>
              </a:spcBef>
              <a:spcAft>
                <a:spcPts val="0"/>
              </a:spcAft>
              <a:buSzPts val="1600"/>
              <a:buChar char="●"/>
            </a:pPr>
            <a:r>
              <a:rPr lang="en-GB"/>
              <a:t>Somewhat useful in English...</a:t>
            </a:r>
            <a:endParaRPr/>
          </a:p>
        </p:txBody>
      </p:sp>
      <p:pic>
        <p:nvPicPr>
          <p:cNvPr id="887" name="Google Shape;887;p52"/>
          <p:cNvPicPr preferRelativeResize="0"/>
          <p:nvPr/>
        </p:nvPicPr>
        <p:blipFill rotWithShape="1">
          <a:blip r:embed="rId3">
            <a:alphaModFix/>
          </a:blip>
          <a:srcRect b="0" l="52870" r="0" t="38022"/>
          <a:stretch/>
        </p:blipFill>
        <p:spPr>
          <a:xfrm>
            <a:off x="6230300" y="1637238"/>
            <a:ext cx="4908876" cy="358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0" st="0"/>
                                            </p:txEl>
                                          </p:spTgt>
                                        </p:tgtEl>
                                        <p:attrNameLst>
                                          <p:attrName>style.visibility</p:attrName>
                                        </p:attrNameLst>
                                      </p:cBhvr>
                                      <p:to>
                                        <p:strVal val="visible"/>
                                      </p:to>
                                    </p:set>
                                    <p:animEffect filter="fade" transition="in">
                                      <p:cBhvr>
                                        <p:cTn dur="1000"/>
                                        <p:tgtEl>
                                          <p:spTgt spid="8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1" st="1"/>
                                            </p:txEl>
                                          </p:spTgt>
                                        </p:tgtEl>
                                        <p:attrNameLst>
                                          <p:attrName>style.visibility</p:attrName>
                                        </p:attrNameLst>
                                      </p:cBhvr>
                                      <p:to>
                                        <p:strVal val="visible"/>
                                      </p:to>
                                    </p:set>
                                    <p:animEffect filter="fade" transition="in">
                                      <p:cBhvr>
                                        <p:cTn dur="1000"/>
                                        <p:tgtEl>
                                          <p:spTgt spid="8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2" st="2"/>
                                            </p:txEl>
                                          </p:spTgt>
                                        </p:tgtEl>
                                        <p:attrNameLst>
                                          <p:attrName>style.visibility</p:attrName>
                                        </p:attrNameLst>
                                      </p:cBhvr>
                                      <p:to>
                                        <p:strVal val="visible"/>
                                      </p:to>
                                    </p:set>
                                    <p:animEffect filter="fade" transition="in">
                                      <p:cBhvr>
                                        <p:cTn dur="1000"/>
                                        <p:tgtEl>
                                          <p:spTgt spid="8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3" st="3"/>
                                            </p:txEl>
                                          </p:spTgt>
                                        </p:tgtEl>
                                        <p:attrNameLst>
                                          <p:attrName>style.visibility</p:attrName>
                                        </p:attrNameLst>
                                      </p:cBhvr>
                                      <p:to>
                                        <p:strVal val="visible"/>
                                      </p:to>
                                    </p:set>
                                    <p:animEffect filter="fade" transition="in">
                                      <p:cBhvr>
                                        <p:cTn dur="1000"/>
                                        <p:tgtEl>
                                          <p:spTgt spid="8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4" st="4"/>
                                            </p:txEl>
                                          </p:spTgt>
                                        </p:tgtEl>
                                        <p:attrNameLst>
                                          <p:attrName>style.visibility</p:attrName>
                                        </p:attrNameLst>
                                      </p:cBhvr>
                                      <p:to>
                                        <p:strVal val="visible"/>
                                      </p:to>
                                    </p:set>
                                    <p:animEffect filter="fade" transition="in">
                                      <p:cBhvr>
                                        <p:cTn dur="1000"/>
                                        <p:tgtEl>
                                          <p:spTgt spid="8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5" st="5"/>
                                            </p:txEl>
                                          </p:spTgt>
                                        </p:tgtEl>
                                        <p:attrNameLst>
                                          <p:attrName>style.visibility</p:attrName>
                                        </p:attrNameLst>
                                      </p:cBhvr>
                                      <p:to>
                                        <p:strVal val="visible"/>
                                      </p:to>
                                    </p:set>
                                    <p:animEffect filter="fade" transition="in">
                                      <p:cBhvr>
                                        <p:cTn dur="1000"/>
                                        <p:tgtEl>
                                          <p:spTgt spid="88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3"/>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894" name="Google Shape;894;p53"/>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Lemmatization</a:t>
            </a:r>
            <a:endParaRPr/>
          </a:p>
        </p:txBody>
      </p:sp>
      <p:sp>
        <p:nvSpPr>
          <p:cNvPr id="895" name="Google Shape;895;p53"/>
          <p:cNvSpPr txBox="1"/>
          <p:nvPr>
            <p:ph idx="1" type="body"/>
          </p:nvPr>
        </p:nvSpPr>
        <p:spPr>
          <a:xfrm>
            <a:off x="587375" y="2065325"/>
            <a:ext cx="43992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Getting ‘base forms’ of words</a:t>
            </a:r>
            <a:br>
              <a:rPr lang="en-GB"/>
            </a:br>
            <a:endParaRPr/>
          </a:p>
          <a:p>
            <a:pPr indent="-330200" lvl="0" marL="457200" rtl="0" algn="l">
              <a:spcBef>
                <a:spcPts val="0"/>
              </a:spcBef>
              <a:spcAft>
                <a:spcPts val="0"/>
              </a:spcAft>
              <a:buSzPts val="1600"/>
              <a:buChar char="●"/>
            </a:pPr>
            <a:r>
              <a:rPr lang="en-GB"/>
              <a:t>Useful if we want, e.g., all occurrences of:</a:t>
            </a:r>
            <a:endParaRPr/>
          </a:p>
          <a:p>
            <a:pPr indent="-342900" lvl="1" marL="914400" rtl="0" algn="l">
              <a:spcBef>
                <a:spcPts val="0"/>
              </a:spcBef>
              <a:spcAft>
                <a:spcPts val="0"/>
              </a:spcAft>
              <a:buSzPts val="1800"/>
              <a:buChar char="○"/>
            </a:pPr>
            <a:r>
              <a:rPr lang="en-GB"/>
              <a:t>“go”, “goes”, “went” …</a:t>
            </a:r>
            <a:br>
              <a:rPr lang="en-GB"/>
            </a:br>
            <a:endParaRPr/>
          </a:p>
          <a:p>
            <a:pPr indent="-330200" lvl="0" marL="457200" rtl="0" algn="l">
              <a:spcBef>
                <a:spcPts val="0"/>
              </a:spcBef>
              <a:spcAft>
                <a:spcPts val="0"/>
              </a:spcAft>
              <a:buSzPts val="1600"/>
              <a:buChar char="●"/>
            </a:pPr>
            <a:r>
              <a:rPr lang="en-GB"/>
              <a:t>To be listed as:</a:t>
            </a:r>
            <a:endParaRPr/>
          </a:p>
          <a:p>
            <a:pPr indent="-342900" lvl="1" marL="914400" rtl="0" algn="l">
              <a:spcBef>
                <a:spcPts val="0"/>
              </a:spcBef>
              <a:spcAft>
                <a:spcPts val="0"/>
              </a:spcAft>
              <a:buSzPts val="1800"/>
              <a:buChar char="○"/>
            </a:pPr>
            <a:r>
              <a:rPr lang="en-GB"/>
              <a:t>‘Go’</a:t>
            </a:r>
            <a:br>
              <a:rPr lang="en-GB"/>
            </a:br>
            <a:endParaRPr/>
          </a:p>
          <a:p>
            <a:pPr indent="-330200" lvl="0" marL="457200" rtl="0" algn="l">
              <a:spcBef>
                <a:spcPts val="0"/>
              </a:spcBef>
              <a:spcAft>
                <a:spcPts val="0"/>
              </a:spcAft>
              <a:buSzPts val="1600"/>
              <a:buChar char="●"/>
            </a:pPr>
            <a:r>
              <a:rPr lang="en-GB"/>
              <a:t>Somewhat useful in English...</a:t>
            </a:r>
            <a:br>
              <a:rPr lang="en-GB"/>
            </a:br>
            <a:endParaRPr/>
          </a:p>
          <a:p>
            <a:pPr indent="-330200" lvl="0" marL="457200" rtl="0" algn="l">
              <a:spcBef>
                <a:spcPts val="0"/>
              </a:spcBef>
              <a:spcAft>
                <a:spcPts val="0"/>
              </a:spcAft>
              <a:buSzPts val="1600"/>
              <a:buChar char="●"/>
            </a:pPr>
            <a:r>
              <a:rPr lang="en-GB"/>
              <a:t>… even more so in morphologically complex languages</a:t>
            </a:r>
            <a:endParaRPr/>
          </a:p>
        </p:txBody>
      </p:sp>
      <p:pic>
        <p:nvPicPr>
          <p:cNvPr id="896" name="Google Shape;896;p53"/>
          <p:cNvPicPr preferRelativeResize="0"/>
          <p:nvPr/>
        </p:nvPicPr>
        <p:blipFill>
          <a:blip r:embed="rId3">
            <a:alphaModFix/>
          </a:blip>
          <a:stretch>
            <a:fillRect/>
          </a:stretch>
        </p:blipFill>
        <p:spPr>
          <a:xfrm>
            <a:off x="6482875" y="820325"/>
            <a:ext cx="4857000" cy="4942875"/>
          </a:xfrm>
          <a:prstGeom prst="rect">
            <a:avLst/>
          </a:prstGeom>
          <a:noFill/>
          <a:ln>
            <a:noFill/>
          </a:ln>
        </p:spPr>
      </p:pic>
      <p:sp>
        <p:nvSpPr>
          <p:cNvPr id="897" name="Google Shape;897;p53"/>
          <p:cNvSpPr/>
          <p:nvPr/>
        </p:nvSpPr>
        <p:spPr>
          <a:xfrm>
            <a:off x="7904125" y="1604075"/>
            <a:ext cx="372000" cy="227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8"/>
          <p:cNvSpPr/>
          <p:nvPr>
            <p:ph idx="2" type="pic"/>
          </p:nvPr>
        </p:nvSpPr>
        <p:spPr>
          <a:xfrm>
            <a:off x="7438768" y="0"/>
            <a:ext cx="4753200" cy="6858000"/>
          </a:xfrm>
          <a:prstGeom prst="rect">
            <a:avLst/>
          </a:prstGeom>
        </p:spPr>
        <p:txBody>
          <a:bodyPr anchorCtr="0" anchor="ctr" bIns="45700" lIns="0" spcFirstLastPara="1" rIns="0" wrap="square" tIns="45700">
            <a:noAutofit/>
          </a:bodyPr>
          <a:lstStyle/>
          <a:p>
            <a:pPr indent="0" lvl="0" marL="0" rtl="0" algn="ctr">
              <a:spcBef>
                <a:spcPts val="1000"/>
              </a:spcBef>
              <a:spcAft>
                <a:spcPts val="0"/>
              </a:spcAft>
              <a:buNone/>
            </a:pPr>
            <a:r>
              <a:t/>
            </a:r>
            <a:endParaRPr/>
          </a:p>
        </p:txBody>
      </p:sp>
      <p:sp>
        <p:nvSpPr>
          <p:cNvPr id="599" name="Google Shape;599;p18"/>
          <p:cNvSpPr txBox="1"/>
          <p:nvPr>
            <p:ph type="title"/>
          </p:nvPr>
        </p:nvSpPr>
        <p:spPr>
          <a:xfrm>
            <a:off x="587374" y="359273"/>
            <a:ext cx="4490400" cy="1621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Workshop Outline</a:t>
            </a:r>
            <a:endParaRPr/>
          </a:p>
        </p:txBody>
      </p:sp>
      <p:sp>
        <p:nvSpPr>
          <p:cNvPr id="600" name="Google Shape;600;p18"/>
          <p:cNvSpPr txBox="1"/>
          <p:nvPr>
            <p:ph idx="1" type="body"/>
          </p:nvPr>
        </p:nvSpPr>
        <p:spPr>
          <a:xfrm>
            <a:off x="587375" y="2143350"/>
            <a:ext cx="5073300" cy="3752100"/>
          </a:xfrm>
          <a:prstGeom prst="rect">
            <a:avLst/>
          </a:prstGeom>
        </p:spPr>
        <p:txBody>
          <a:bodyPr anchorCtr="0" anchor="t" bIns="45700" lIns="0" spcFirstLastPara="1" rIns="0" wrap="square" tIns="45700">
            <a:noAutofit/>
          </a:bodyPr>
          <a:lstStyle/>
          <a:p>
            <a:pPr indent="-330200" lvl="0" marL="457200" rtl="0" algn="l">
              <a:spcBef>
                <a:spcPts val="600"/>
              </a:spcBef>
              <a:spcAft>
                <a:spcPts val="0"/>
              </a:spcAft>
              <a:buSzPts val="1600"/>
              <a:buAutoNum type="arabicPeriod"/>
            </a:pPr>
            <a:r>
              <a:rPr b="1" lang="en-GB"/>
              <a:t>Background (~ 45 minutes)</a:t>
            </a:r>
            <a:endParaRPr b="1"/>
          </a:p>
          <a:p>
            <a:pPr indent="-330200" lvl="1" marL="914400" rtl="0" algn="l">
              <a:spcBef>
                <a:spcPts val="0"/>
              </a:spcBef>
              <a:spcAft>
                <a:spcPts val="0"/>
              </a:spcAft>
              <a:buSzPts val="1600"/>
              <a:buAutoNum type="alphaLcPeriod"/>
            </a:pPr>
            <a:r>
              <a:rPr b="1" lang="en-GB" sz="1600"/>
              <a:t>What is Machine Learning</a:t>
            </a:r>
            <a:endParaRPr b="1" sz="1600"/>
          </a:p>
          <a:p>
            <a:pPr indent="-330200" lvl="2" marL="1371600" rtl="0" algn="l">
              <a:spcBef>
                <a:spcPts val="0"/>
              </a:spcBef>
              <a:spcAft>
                <a:spcPts val="0"/>
              </a:spcAft>
              <a:buSzPts val="1600"/>
              <a:buAutoNum type="romanLcPeriod"/>
            </a:pPr>
            <a:r>
              <a:rPr b="1" lang="en-GB" sz="1600"/>
              <a:t>Deep Learning vs. Machine Learning</a:t>
            </a:r>
            <a:endParaRPr b="1" sz="1600"/>
          </a:p>
          <a:p>
            <a:pPr indent="-330200" lvl="1" marL="914400" rtl="0" algn="l">
              <a:spcBef>
                <a:spcPts val="0"/>
              </a:spcBef>
              <a:spcAft>
                <a:spcPts val="0"/>
              </a:spcAft>
              <a:buSzPts val="1600"/>
              <a:buAutoNum type="alphaLcPeriod"/>
            </a:pPr>
            <a:r>
              <a:rPr b="1" lang="en-GB" sz="1600"/>
              <a:t>What is Natural Language Processing</a:t>
            </a:r>
            <a:endParaRPr b="1" sz="1600"/>
          </a:p>
          <a:p>
            <a:pPr indent="-330200" lvl="2" marL="1371600" rtl="0" algn="l">
              <a:spcBef>
                <a:spcPts val="0"/>
              </a:spcBef>
              <a:spcAft>
                <a:spcPts val="0"/>
              </a:spcAft>
              <a:buSzPts val="1600"/>
              <a:buAutoNum type="romanLcPeriod"/>
            </a:pPr>
            <a:r>
              <a:rPr b="1" lang="en-GB" sz="1600"/>
              <a:t>Why is it difficult?</a:t>
            </a:r>
            <a:endParaRPr b="1" sz="1600"/>
          </a:p>
          <a:p>
            <a:pPr indent="-330200" lvl="1" marL="914400" rtl="0" algn="l">
              <a:spcBef>
                <a:spcPts val="0"/>
              </a:spcBef>
              <a:spcAft>
                <a:spcPts val="0"/>
              </a:spcAft>
              <a:buSzPts val="1600"/>
              <a:buAutoNum type="alphaLcPeriod"/>
            </a:pPr>
            <a:r>
              <a:rPr b="1" lang="en-GB" sz="1600"/>
              <a:t>NLP in Digital Humanities</a:t>
            </a:r>
            <a:br>
              <a:rPr b="1" lang="en-GB" sz="1600"/>
            </a:br>
            <a:endParaRPr b="1" sz="1600"/>
          </a:p>
          <a:p>
            <a:pPr indent="-330200" lvl="0" marL="457200" rtl="0" algn="l">
              <a:spcBef>
                <a:spcPts val="0"/>
              </a:spcBef>
              <a:spcAft>
                <a:spcPts val="0"/>
              </a:spcAft>
              <a:buSzPts val="1600"/>
              <a:buAutoNum type="arabicPeriod"/>
            </a:pPr>
            <a:r>
              <a:rPr b="1" lang="en-GB"/>
              <a:t>Hands-on NLP Pipeline </a:t>
            </a:r>
            <a:r>
              <a:rPr b="1" lang="en-GB"/>
              <a:t>(~ 45 minutes)</a:t>
            </a:r>
            <a:endParaRPr b="1"/>
          </a:p>
          <a:p>
            <a:pPr indent="-330200" lvl="1" marL="914400" rtl="0" algn="l">
              <a:spcBef>
                <a:spcPts val="0"/>
              </a:spcBef>
              <a:spcAft>
                <a:spcPts val="0"/>
              </a:spcAft>
              <a:buSzPts val="1600"/>
              <a:buAutoNum type="alphaLcPeriod"/>
            </a:pPr>
            <a:r>
              <a:rPr b="1" lang="en-GB" sz="1600"/>
              <a:t>Step-by-step with Jupyter Notebook</a:t>
            </a:r>
            <a:endParaRPr b="1" sz="1600"/>
          </a:p>
          <a:p>
            <a:pPr indent="-330200" lvl="1" marL="914400" rtl="0" algn="l">
              <a:spcBef>
                <a:spcPts val="0"/>
              </a:spcBef>
              <a:spcAft>
                <a:spcPts val="0"/>
              </a:spcAft>
              <a:buSzPts val="1600"/>
              <a:buAutoNum type="alphaLcPeriod"/>
            </a:pPr>
            <a:r>
              <a:rPr b="1" lang="en-GB" sz="1600"/>
              <a:t>Hatespeech Detection</a:t>
            </a:r>
            <a:endParaRPr b="1" sz="1600"/>
          </a:p>
        </p:txBody>
      </p:sp>
      <p:sp>
        <p:nvSpPr>
          <p:cNvPr id="601" name="Google Shape;601;p18"/>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602" name="Google Shape;602;p18"/>
          <p:cNvPicPr preferRelativeResize="0"/>
          <p:nvPr/>
        </p:nvPicPr>
        <p:blipFill rotWithShape="1">
          <a:blip r:embed="rId3">
            <a:alphaModFix/>
          </a:blip>
          <a:srcRect b="0" l="26256" r="4337" t="0"/>
          <a:stretch/>
        </p:blipFill>
        <p:spPr>
          <a:xfrm>
            <a:off x="6230325" y="1295150"/>
            <a:ext cx="5498024" cy="4267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0" st="0"/>
                                            </p:txEl>
                                          </p:spTgt>
                                        </p:tgtEl>
                                        <p:attrNameLst>
                                          <p:attrName>style.visibility</p:attrName>
                                        </p:attrNameLst>
                                      </p:cBhvr>
                                      <p:to>
                                        <p:strVal val="visible"/>
                                      </p:to>
                                    </p:set>
                                    <p:animEffect filter="fade" transition="in">
                                      <p:cBhvr>
                                        <p:cTn dur="1000"/>
                                        <p:tgtEl>
                                          <p:spTgt spid="6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1" st="1"/>
                                            </p:txEl>
                                          </p:spTgt>
                                        </p:tgtEl>
                                        <p:attrNameLst>
                                          <p:attrName>style.visibility</p:attrName>
                                        </p:attrNameLst>
                                      </p:cBhvr>
                                      <p:to>
                                        <p:strVal val="visible"/>
                                      </p:to>
                                    </p:set>
                                    <p:animEffect filter="fade" transition="in">
                                      <p:cBhvr>
                                        <p:cTn dur="1000"/>
                                        <p:tgtEl>
                                          <p:spTgt spid="6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2" st="2"/>
                                            </p:txEl>
                                          </p:spTgt>
                                        </p:tgtEl>
                                        <p:attrNameLst>
                                          <p:attrName>style.visibility</p:attrName>
                                        </p:attrNameLst>
                                      </p:cBhvr>
                                      <p:to>
                                        <p:strVal val="visible"/>
                                      </p:to>
                                    </p:set>
                                    <p:animEffect filter="fade" transition="in">
                                      <p:cBhvr>
                                        <p:cTn dur="1000"/>
                                        <p:tgtEl>
                                          <p:spTgt spid="6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3" st="3"/>
                                            </p:txEl>
                                          </p:spTgt>
                                        </p:tgtEl>
                                        <p:attrNameLst>
                                          <p:attrName>style.visibility</p:attrName>
                                        </p:attrNameLst>
                                      </p:cBhvr>
                                      <p:to>
                                        <p:strVal val="visible"/>
                                      </p:to>
                                    </p:set>
                                    <p:animEffect filter="fade" transition="in">
                                      <p:cBhvr>
                                        <p:cTn dur="1000"/>
                                        <p:tgtEl>
                                          <p:spTgt spid="6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4" st="4"/>
                                            </p:txEl>
                                          </p:spTgt>
                                        </p:tgtEl>
                                        <p:attrNameLst>
                                          <p:attrName>style.visibility</p:attrName>
                                        </p:attrNameLst>
                                      </p:cBhvr>
                                      <p:to>
                                        <p:strVal val="visible"/>
                                      </p:to>
                                    </p:set>
                                    <p:animEffect filter="fade" transition="in">
                                      <p:cBhvr>
                                        <p:cTn dur="1000"/>
                                        <p:tgtEl>
                                          <p:spTgt spid="6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5" st="5"/>
                                            </p:txEl>
                                          </p:spTgt>
                                        </p:tgtEl>
                                        <p:attrNameLst>
                                          <p:attrName>style.visibility</p:attrName>
                                        </p:attrNameLst>
                                      </p:cBhvr>
                                      <p:to>
                                        <p:strVal val="visible"/>
                                      </p:to>
                                    </p:set>
                                    <p:animEffect filter="fade" transition="in">
                                      <p:cBhvr>
                                        <p:cTn dur="1000"/>
                                        <p:tgtEl>
                                          <p:spTgt spid="6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6" st="6"/>
                                            </p:txEl>
                                          </p:spTgt>
                                        </p:tgtEl>
                                        <p:attrNameLst>
                                          <p:attrName>style.visibility</p:attrName>
                                        </p:attrNameLst>
                                      </p:cBhvr>
                                      <p:to>
                                        <p:strVal val="visible"/>
                                      </p:to>
                                    </p:set>
                                    <p:animEffect filter="fade" transition="in">
                                      <p:cBhvr>
                                        <p:cTn dur="1000"/>
                                        <p:tgtEl>
                                          <p:spTgt spid="6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7" st="7"/>
                                            </p:txEl>
                                          </p:spTgt>
                                        </p:tgtEl>
                                        <p:attrNameLst>
                                          <p:attrName>style.visibility</p:attrName>
                                        </p:attrNameLst>
                                      </p:cBhvr>
                                      <p:to>
                                        <p:strVal val="visible"/>
                                      </p:to>
                                    </p:set>
                                    <p:animEffect filter="fade" transition="in">
                                      <p:cBhvr>
                                        <p:cTn dur="1000"/>
                                        <p:tgtEl>
                                          <p:spTgt spid="60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8" st="8"/>
                                            </p:txEl>
                                          </p:spTgt>
                                        </p:tgtEl>
                                        <p:attrNameLst>
                                          <p:attrName>style.visibility</p:attrName>
                                        </p:attrNameLst>
                                      </p:cBhvr>
                                      <p:to>
                                        <p:strVal val="visible"/>
                                      </p:to>
                                    </p:set>
                                    <p:animEffect filter="fade" transition="in">
                                      <p:cBhvr>
                                        <p:cTn dur="1000"/>
                                        <p:tgtEl>
                                          <p:spTgt spid="60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4"/>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04" name="Google Shape;904;p54"/>
          <p:cNvSpPr txBox="1"/>
          <p:nvPr>
            <p:ph type="title"/>
          </p:nvPr>
        </p:nvSpPr>
        <p:spPr>
          <a:xfrm>
            <a:off x="587375" y="370300"/>
            <a:ext cx="58404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Part-of-Speech Tagging</a:t>
            </a:r>
            <a:endParaRPr/>
          </a:p>
        </p:txBody>
      </p:sp>
      <p:sp>
        <p:nvSpPr>
          <p:cNvPr id="905" name="Google Shape;905;p54"/>
          <p:cNvSpPr txBox="1"/>
          <p:nvPr>
            <p:ph idx="1" type="body"/>
          </p:nvPr>
        </p:nvSpPr>
        <p:spPr>
          <a:xfrm>
            <a:off x="587375" y="2065325"/>
            <a:ext cx="51780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Simple morphological / syntactic analysis</a:t>
            </a:r>
            <a:br>
              <a:rPr lang="en-GB"/>
            </a:br>
            <a:endParaRPr/>
          </a:p>
          <a:p>
            <a:pPr indent="-330200" lvl="0" marL="457200" rtl="0" algn="l">
              <a:spcBef>
                <a:spcPts val="0"/>
              </a:spcBef>
              <a:spcAft>
                <a:spcPts val="0"/>
              </a:spcAft>
              <a:buSzPts val="1600"/>
              <a:buChar char="●"/>
            </a:pPr>
            <a:r>
              <a:rPr lang="en-GB"/>
              <a:t>Divide words into parts of speech</a:t>
            </a:r>
            <a:endParaRPr/>
          </a:p>
          <a:p>
            <a:pPr indent="-342900" lvl="1" marL="914400" rtl="0" algn="l">
              <a:spcBef>
                <a:spcPts val="0"/>
              </a:spcBef>
              <a:spcAft>
                <a:spcPts val="0"/>
              </a:spcAft>
              <a:buSzPts val="1800"/>
              <a:buChar char="○"/>
            </a:pPr>
            <a:r>
              <a:rPr lang="en-GB"/>
              <a:t>Verbs</a:t>
            </a:r>
            <a:endParaRPr/>
          </a:p>
          <a:p>
            <a:pPr indent="-342900" lvl="1" marL="914400" rtl="0" algn="l">
              <a:spcBef>
                <a:spcPts val="0"/>
              </a:spcBef>
              <a:spcAft>
                <a:spcPts val="0"/>
              </a:spcAft>
              <a:buSzPts val="1800"/>
              <a:buChar char="○"/>
            </a:pPr>
            <a:r>
              <a:rPr lang="en-GB"/>
              <a:t>Adjectives</a:t>
            </a:r>
            <a:endParaRPr/>
          </a:p>
          <a:p>
            <a:pPr indent="-342900" lvl="1" marL="914400" rtl="0" algn="l">
              <a:spcBef>
                <a:spcPts val="0"/>
              </a:spcBef>
              <a:spcAft>
                <a:spcPts val="0"/>
              </a:spcAft>
              <a:buSzPts val="1800"/>
              <a:buChar char="○"/>
            </a:pPr>
            <a:r>
              <a:rPr lang="en-GB"/>
              <a:t>Nouns</a:t>
            </a:r>
            <a:endParaRPr/>
          </a:p>
          <a:p>
            <a:pPr indent="-342900" lvl="1" marL="914400" rtl="0" algn="l">
              <a:spcBef>
                <a:spcPts val="0"/>
              </a:spcBef>
              <a:spcAft>
                <a:spcPts val="0"/>
              </a:spcAft>
              <a:buSzPts val="1800"/>
              <a:buChar char="○"/>
            </a:pPr>
            <a:r>
              <a:rPr lang="en-GB"/>
              <a:t>Etc.</a:t>
            </a:r>
            <a:endParaRPr/>
          </a:p>
          <a:p>
            <a:pPr indent="-330200" lvl="0" marL="457200" rtl="0" algn="l">
              <a:spcBef>
                <a:spcPts val="0"/>
              </a:spcBef>
              <a:spcAft>
                <a:spcPts val="0"/>
              </a:spcAft>
              <a:buSzPts val="1600"/>
              <a:buChar char="●"/>
            </a:pPr>
            <a:r>
              <a:rPr lang="en-GB"/>
              <a:t>Tells us something about the functions of words, and resolves some ambiguities</a:t>
            </a:r>
            <a:endParaRPr/>
          </a:p>
          <a:p>
            <a:pPr indent="-342900" lvl="1" marL="914400" rtl="0" algn="l">
              <a:spcBef>
                <a:spcPts val="0"/>
              </a:spcBef>
              <a:spcAft>
                <a:spcPts val="0"/>
              </a:spcAft>
              <a:buSzPts val="1800"/>
              <a:buChar char="○"/>
            </a:pPr>
            <a:r>
              <a:rPr lang="en-GB"/>
              <a:t>“Time flies like an arrow”</a:t>
            </a:r>
            <a:endParaRPr/>
          </a:p>
        </p:txBody>
      </p:sp>
      <p:pic>
        <p:nvPicPr>
          <p:cNvPr id="906" name="Google Shape;906;p54"/>
          <p:cNvPicPr preferRelativeResize="0"/>
          <p:nvPr/>
        </p:nvPicPr>
        <p:blipFill rotWithShape="1">
          <a:blip r:embed="rId3">
            <a:alphaModFix/>
          </a:blip>
          <a:srcRect b="24885" l="49733" r="0" t="0"/>
          <a:stretch/>
        </p:blipFill>
        <p:spPr>
          <a:xfrm>
            <a:off x="6625474" y="1268275"/>
            <a:ext cx="4995026" cy="41984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0" st="0"/>
                                            </p:txEl>
                                          </p:spTgt>
                                        </p:tgtEl>
                                        <p:attrNameLst>
                                          <p:attrName>style.visibility</p:attrName>
                                        </p:attrNameLst>
                                      </p:cBhvr>
                                      <p:to>
                                        <p:strVal val="visible"/>
                                      </p:to>
                                    </p:set>
                                    <p:animEffect filter="fade" transition="in">
                                      <p:cBhvr>
                                        <p:cTn dur="1000"/>
                                        <p:tgtEl>
                                          <p:spTgt spid="9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1" st="1"/>
                                            </p:txEl>
                                          </p:spTgt>
                                        </p:tgtEl>
                                        <p:attrNameLst>
                                          <p:attrName>style.visibility</p:attrName>
                                        </p:attrNameLst>
                                      </p:cBhvr>
                                      <p:to>
                                        <p:strVal val="visible"/>
                                      </p:to>
                                    </p:set>
                                    <p:animEffect filter="fade" transition="in">
                                      <p:cBhvr>
                                        <p:cTn dur="1000"/>
                                        <p:tgtEl>
                                          <p:spTgt spid="9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2" st="2"/>
                                            </p:txEl>
                                          </p:spTgt>
                                        </p:tgtEl>
                                        <p:attrNameLst>
                                          <p:attrName>style.visibility</p:attrName>
                                        </p:attrNameLst>
                                      </p:cBhvr>
                                      <p:to>
                                        <p:strVal val="visible"/>
                                      </p:to>
                                    </p:set>
                                    <p:animEffect filter="fade" transition="in">
                                      <p:cBhvr>
                                        <p:cTn dur="1000"/>
                                        <p:tgtEl>
                                          <p:spTgt spid="9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3" st="3"/>
                                            </p:txEl>
                                          </p:spTgt>
                                        </p:tgtEl>
                                        <p:attrNameLst>
                                          <p:attrName>style.visibility</p:attrName>
                                        </p:attrNameLst>
                                      </p:cBhvr>
                                      <p:to>
                                        <p:strVal val="visible"/>
                                      </p:to>
                                    </p:set>
                                    <p:animEffect filter="fade" transition="in">
                                      <p:cBhvr>
                                        <p:cTn dur="1000"/>
                                        <p:tgtEl>
                                          <p:spTgt spid="9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4" st="4"/>
                                            </p:txEl>
                                          </p:spTgt>
                                        </p:tgtEl>
                                        <p:attrNameLst>
                                          <p:attrName>style.visibility</p:attrName>
                                        </p:attrNameLst>
                                      </p:cBhvr>
                                      <p:to>
                                        <p:strVal val="visible"/>
                                      </p:to>
                                    </p:set>
                                    <p:animEffect filter="fade" transition="in">
                                      <p:cBhvr>
                                        <p:cTn dur="1000"/>
                                        <p:tgtEl>
                                          <p:spTgt spid="9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5" st="5"/>
                                            </p:txEl>
                                          </p:spTgt>
                                        </p:tgtEl>
                                        <p:attrNameLst>
                                          <p:attrName>style.visibility</p:attrName>
                                        </p:attrNameLst>
                                      </p:cBhvr>
                                      <p:to>
                                        <p:strVal val="visible"/>
                                      </p:to>
                                    </p:set>
                                    <p:animEffect filter="fade" transition="in">
                                      <p:cBhvr>
                                        <p:cTn dur="1000"/>
                                        <p:tgtEl>
                                          <p:spTgt spid="9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6" st="6"/>
                                            </p:txEl>
                                          </p:spTgt>
                                        </p:tgtEl>
                                        <p:attrNameLst>
                                          <p:attrName>style.visibility</p:attrName>
                                        </p:attrNameLst>
                                      </p:cBhvr>
                                      <p:to>
                                        <p:strVal val="visible"/>
                                      </p:to>
                                    </p:set>
                                    <p:animEffect filter="fade" transition="in">
                                      <p:cBhvr>
                                        <p:cTn dur="1000"/>
                                        <p:tgtEl>
                                          <p:spTgt spid="9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xEl>
                                              <p:pRg end="7" st="7"/>
                                            </p:txEl>
                                          </p:spTgt>
                                        </p:tgtEl>
                                        <p:attrNameLst>
                                          <p:attrName>style.visibility</p:attrName>
                                        </p:attrNameLst>
                                      </p:cBhvr>
                                      <p:to>
                                        <p:strVal val="visible"/>
                                      </p:to>
                                    </p:set>
                                    <p:animEffect filter="fade" transition="in">
                                      <p:cBhvr>
                                        <p:cTn dur="1000"/>
                                        <p:tgtEl>
                                          <p:spTgt spid="90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5"/>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13" name="Google Shape;913;p55"/>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Parsing</a:t>
            </a:r>
            <a:endParaRPr/>
          </a:p>
        </p:txBody>
      </p:sp>
      <p:sp>
        <p:nvSpPr>
          <p:cNvPr id="914" name="Google Shape;914;p55"/>
          <p:cNvSpPr txBox="1"/>
          <p:nvPr>
            <p:ph idx="1" type="body"/>
          </p:nvPr>
        </p:nvSpPr>
        <p:spPr>
          <a:xfrm>
            <a:off x="587375" y="2065325"/>
            <a:ext cx="51087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Complex syntactic analysis on a sentence level</a:t>
            </a:r>
            <a:endParaRPr/>
          </a:p>
          <a:p>
            <a:pPr indent="-342900" lvl="1" marL="914400" rtl="0" algn="l">
              <a:spcBef>
                <a:spcPts val="0"/>
              </a:spcBef>
              <a:spcAft>
                <a:spcPts val="0"/>
              </a:spcAft>
              <a:buSzPts val="1800"/>
              <a:buChar char="○"/>
            </a:pPr>
            <a:r>
              <a:rPr lang="en-GB"/>
              <a:t>Finding the subjects, objects, and other syntactic roles in a sentence</a:t>
            </a:r>
            <a:endParaRPr/>
          </a:p>
          <a:p>
            <a:pPr indent="-342900" lvl="1" marL="914400" rtl="0" algn="l">
              <a:spcBef>
                <a:spcPts val="0"/>
              </a:spcBef>
              <a:spcAft>
                <a:spcPts val="0"/>
              </a:spcAft>
              <a:buSzPts val="1800"/>
              <a:buChar char="○"/>
            </a:pPr>
            <a:r>
              <a:rPr lang="en-GB"/>
              <a:t>“Who did what to </a:t>
            </a:r>
            <a:r>
              <a:rPr lang="en-GB"/>
              <a:t>w</a:t>
            </a:r>
            <a:r>
              <a:rPr lang="en-GB"/>
              <a:t>hom”</a:t>
            </a:r>
            <a:br>
              <a:rPr lang="en-GB"/>
            </a:br>
            <a:endParaRPr/>
          </a:p>
          <a:p>
            <a:pPr indent="-330200" lvl="0" marL="457200" rtl="0" algn="l">
              <a:spcBef>
                <a:spcPts val="0"/>
              </a:spcBef>
              <a:spcAft>
                <a:spcPts val="0"/>
              </a:spcAft>
              <a:buSzPts val="1600"/>
              <a:buChar char="●"/>
            </a:pPr>
            <a:r>
              <a:rPr lang="en-GB"/>
              <a:t>Reduces ambiguities</a:t>
            </a:r>
            <a:br>
              <a:rPr lang="en-GB"/>
            </a:br>
            <a:endParaRPr/>
          </a:p>
          <a:p>
            <a:pPr indent="-330200" lvl="0" marL="457200" rtl="0" algn="l">
              <a:spcBef>
                <a:spcPts val="0"/>
              </a:spcBef>
              <a:spcAft>
                <a:spcPts val="0"/>
              </a:spcAft>
              <a:buSzPts val="1600"/>
              <a:buChar char="●"/>
            </a:pPr>
            <a:r>
              <a:rPr lang="en-GB"/>
              <a:t>Useful in most NLP where structure is relevant </a:t>
            </a:r>
            <a:br>
              <a:rPr lang="en-GB"/>
            </a:br>
            <a:r>
              <a:rPr lang="en-GB"/>
              <a:t>(i.e. almost all)</a:t>
            </a:r>
            <a:endParaRPr/>
          </a:p>
        </p:txBody>
      </p:sp>
      <p:pic>
        <p:nvPicPr>
          <p:cNvPr id="915" name="Google Shape;915;p55"/>
          <p:cNvPicPr preferRelativeResize="0"/>
          <p:nvPr/>
        </p:nvPicPr>
        <p:blipFill>
          <a:blip r:embed="rId3">
            <a:alphaModFix/>
          </a:blip>
          <a:stretch>
            <a:fillRect/>
          </a:stretch>
        </p:blipFill>
        <p:spPr>
          <a:xfrm>
            <a:off x="6108925" y="2520500"/>
            <a:ext cx="5770051" cy="168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xEl>
                                              <p:pRg end="0" st="0"/>
                                            </p:txEl>
                                          </p:spTgt>
                                        </p:tgtEl>
                                        <p:attrNameLst>
                                          <p:attrName>style.visibility</p:attrName>
                                        </p:attrNameLst>
                                      </p:cBhvr>
                                      <p:to>
                                        <p:strVal val="visible"/>
                                      </p:to>
                                    </p:set>
                                    <p:animEffect filter="fade" transition="in">
                                      <p:cBhvr>
                                        <p:cTn dur="1000"/>
                                        <p:tgtEl>
                                          <p:spTgt spid="9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xEl>
                                              <p:pRg end="1" st="1"/>
                                            </p:txEl>
                                          </p:spTgt>
                                        </p:tgtEl>
                                        <p:attrNameLst>
                                          <p:attrName>style.visibility</p:attrName>
                                        </p:attrNameLst>
                                      </p:cBhvr>
                                      <p:to>
                                        <p:strVal val="visible"/>
                                      </p:to>
                                    </p:set>
                                    <p:animEffect filter="fade" transition="in">
                                      <p:cBhvr>
                                        <p:cTn dur="1000"/>
                                        <p:tgtEl>
                                          <p:spTgt spid="9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xEl>
                                              <p:pRg end="2" st="2"/>
                                            </p:txEl>
                                          </p:spTgt>
                                        </p:tgtEl>
                                        <p:attrNameLst>
                                          <p:attrName>style.visibility</p:attrName>
                                        </p:attrNameLst>
                                      </p:cBhvr>
                                      <p:to>
                                        <p:strVal val="visible"/>
                                      </p:to>
                                    </p:set>
                                    <p:animEffect filter="fade" transition="in">
                                      <p:cBhvr>
                                        <p:cTn dur="1000"/>
                                        <p:tgtEl>
                                          <p:spTgt spid="9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xEl>
                                              <p:pRg end="3" st="3"/>
                                            </p:txEl>
                                          </p:spTgt>
                                        </p:tgtEl>
                                        <p:attrNameLst>
                                          <p:attrName>style.visibility</p:attrName>
                                        </p:attrNameLst>
                                      </p:cBhvr>
                                      <p:to>
                                        <p:strVal val="visible"/>
                                      </p:to>
                                    </p:set>
                                    <p:animEffect filter="fade" transition="in">
                                      <p:cBhvr>
                                        <p:cTn dur="1000"/>
                                        <p:tgtEl>
                                          <p:spTgt spid="9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xEl>
                                              <p:pRg end="4" st="4"/>
                                            </p:txEl>
                                          </p:spTgt>
                                        </p:tgtEl>
                                        <p:attrNameLst>
                                          <p:attrName>style.visibility</p:attrName>
                                        </p:attrNameLst>
                                      </p:cBhvr>
                                      <p:to>
                                        <p:strVal val="visible"/>
                                      </p:to>
                                    </p:set>
                                    <p:animEffect filter="fade" transition="in">
                                      <p:cBhvr>
                                        <p:cTn dur="1000"/>
                                        <p:tgtEl>
                                          <p:spTgt spid="91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56"/>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22" name="Google Shape;922;p56"/>
          <p:cNvSpPr txBox="1"/>
          <p:nvPr>
            <p:ph type="title"/>
          </p:nvPr>
        </p:nvSpPr>
        <p:spPr>
          <a:xfrm>
            <a:off x="587375" y="370300"/>
            <a:ext cx="58986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Named Entity Recognition</a:t>
            </a:r>
            <a:endParaRPr/>
          </a:p>
        </p:txBody>
      </p:sp>
      <p:sp>
        <p:nvSpPr>
          <p:cNvPr id="923" name="Google Shape;923;p56"/>
          <p:cNvSpPr txBox="1"/>
          <p:nvPr>
            <p:ph idx="1" type="body"/>
          </p:nvPr>
        </p:nvSpPr>
        <p:spPr>
          <a:xfrm>
            <a:off x="587375" y="2065325"/>
            <a:ext cx="53988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Semantic analysis, identifying names in a text</a:t>
            </a:r>
            <a:br>
              <a:rPr lang="en-GB"/>
            </a:br>
            <a:endParaRPr/>
          </a:p>
          <a:p>
            <a:pPr indent="-330200" lvl="0" marL="457200" rtl="0" algn="l">
              <a:spcBef>
                <a:spcPts val="0"/>
              </a:spcBef>
              <a:spcAft>
                <a:spcPts val="0"/>
              </a:spcAft>
              <a:buSzPts val="1600"/>
              <a:buChar char="●"/>
            </a:pPr>
            <a:r>
              <a:rPr lang="en-GB"/>
              <a:t>E.g. “Copenhagen”, “New York”</a:t>
            </a:r>
            <a:endParaRPr/>
          </a:p>
          <a:p>
            <a:pPr indent="-342900" lvl="1" marL="914400" rtl="0" algn="l">
              <a:spcBef>
                <a:spcPts val="0"/>
              </a:spcBef>
              <a:spcAft>
                <a:spcPts val="0"/>
              </a:spcAft>
              <a:buSzPts val="1800"/>
              <a:buChar char="○"/>
            </a:pPr>
            <a:r>
              <a:rPr lang="en-GB"/>
              <a:t>Difficult when a named entity covers several tokens</a:t>
            </a:r>
            <a:endParaRPr/>
          </a:p>
        </p:txBody>
      </p:sp>
      <p:pic>
        <p:nvPicPr>
          <p:cNvPr id="924" name="Google Shape;924;p56"/>
          <p:cNvPicPr preferRelativeResize="0"/>
          <p:nvPr/>
        </p:nvPicPr>
        <p:blipFill>
          <a:blip r:embed="rId3">
            <a:alphaModFix/>
          </a:blip>
          <a:stretch>
            <a:fillRect/>
          </a:stretch>
        </p:blipFill>
        <p:spPr>
          <a:xfrm>
            <a:off x="6485975" y="2009773"/>
            <a:ext cx="5381625" cy="283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0" st="0"/>
                                            </p:txEl>
                                          </p:spTgt>
                                        </p:tgtEl>
                                        <p:attrNameLst>
                                          <p:attrName>style.visibility</p:attrName>
                                        </p:attrNameLst>
                                      </p:cBhvr>
                                      <p:to>
                                        <p:strVal val="visible"/>
                                      </p:to>
                                    </p:set>
                                    <p:animEffect filter="fade" transition="in">
                                      <p:cBhvr>
                                        <p:cTn dur="1000"/>
                                        <p:tgtEl>
                                          <p:spTgt spid="9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1" st="1"/>
                                            </p:txEl>
                                          </p:spTgt>
                                        </p:tgtEl>
                                        <p:attrNameLst>
                                          <p:attrName>style.visibility</p:attrName>
                                        </p:attrNameLst>
                                      </p:cBhvr>
                                      <p:to>
                                        <p:strVal val="visible"/>
                                      </p:to>
                                    </p:set>
                                    <p:animEffect filter="fade" transition="in">
                                      <p:cBhvr>
                                        <p:cTn dur="1000"/>
                                        <p:tgtEl>
                                          <p:spTgt spid="9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xEl>
                                              <p:pRg end="2" st="2"/>
                                            </p:txEl>
                                          </p:spTgt>
                                        </p:tgtEl>
                                        <p:attrNameLst>
                                          <p:attrName>style.visibility</p:attrName>
                                        </p:attrNameLst>
                                      </p:cBhvr>
                                      <p:to>
                                        <p:strVal val="visible"/>
                                      </p:to>
                                    </p:set>
                                    <p:animEffect filter="fade" transition="in">
                                      <p:cBhvr>
                                        <p:cTn dur="1000"/>
                                        <p:tgtEl>
                                          <p:spTgt spid="9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57"/>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31" name="Google Shape;931;p57"/>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Machine Learning Model with NLP input</a:t>
            </a:r>
            <a:endParaRPr/>
          </a:p>
        </p:txBody>
      </p:sp>
      <p:pic>
        <p:nvPicPr>
          <p:cNvPr id="932" name="Google Shape;932;p57"/>
          <p:cNvPicPr preferRelativeResize="0"/>
          <p:nvPr/>
        </p:nvPicPr>
        <p:blipFill rotWithShape="1">
          <a:blip r:embed="rId3">
            <a:alphaModFix/>
          </a:blip>
          <a:srcRect b="15465" l="0" r="0" t="54318"/>
          <a:stretch/>
        </p:blipFill>
        <p:spPr>
          <a:xfrm>
            <a:off x="5013688" y="2778075"/>
            <a:ext cx="5791225" cy="1301851"/>
          </a:xfrm>
          <a:prstGeom prst="rect">
            <a:avLst/>
          </a:prstGeom>
          <a:noFill/>
          <a:ln>
            <a:noFill/>
          </a:ln>
        </p:spPr>
      </p:pic>
      <p:sp>
        <p:nvSpPr>
          <p:cNvPr id="933" name="Google Shape;933;p57"/>
          <p:cNvSpPr/>
          <p:nvPr/>
        </p:nvSpPr>
        <p:spPr>
          <a:xfrm rot="235744">
            <a:off x="3546742" y="3452051"/>
            <a:ext cx="1650579" cy="174692"/>
          </a:xfrm>
          <a:prstGeom prst="rightArrow">
            <a:avLst>
              <a:gd fmla="val 50000" name="adj1"/>
              <a:gd fmla="val 111302" name="adj2"/>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7"/>
          <p:cNvSpPr txBox="1"/>
          <p:nvPr/>
        </p:nvSpPr>
        <p:spPr>
          <a:xfrm>
            <a:off x="1718375" y="3045425"/>
            <a:ext cx="2080500" cy="21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Features:</a:t>
            </a:r>
            <a:endParaRPr/>
          </a:p>
          <a:p>
            <a:pPr indent="-317500" lvl="0" marL="457200" rtl="0" algn="l">
              <a:spcBef>
                <a:spcPts val="0"/>
              </a:spcBef>
              <a:spcAft>
                <a:spcPts val="0"/>
              </a:spcAft>
              <a:buSzPts val="1400"/>
              <a:buChar char="●"/>
            </a:pPr>
            <a:r>
              <a:rPr lang="en-GB"/>
              <a:t>Named Entities</a:t>
            </a:r>
            <a:br>
              <a:rPr lang="en-GB"/>
            </a:br>
            <a:br>
              <a:rPr lang="en-GB"/>
            </a:br>
            <a:endParaRPr/>
          </a:p>
          <a:p>
            <a:pPr indent="-317500" lvl="0" marL="457200" rtl="0" algn="l">
              <a:spcBef>
                <a:spcPts val="0"/>
              </a:spcBef>
              <a:spcAft>
                <a:spcPts val="0"/>
              </a:spcAft>
              <a:buSzPts val="1400"/>
              <a:buChar char="●"/>
            </a:pPr>
            <a:r>
              <a:rPr lang="en-GB"/>
              <a:t>Tokens</a:t>
            </a:r>
            <a:br>
              <a:rPr lang="en-GB"/>
            </a:br>
            <a:br>
              <a:rPr lang="en-GB"/>
            </a:br>
            <a:endParaRPr/>
          </a:p>
          <a:p>
            <a:pPr indent="-317500" lvl="0" marL="457200" rtl="0" algn="l">
              <a:spcBef>
                <a:spcPts val="0"/>
              </a:spcBef>
              <a:spcAft>
                <a:spcPts val="0"/>
              </a:spcAft>
              <a:buSzPts val="1400"/>
              <a:buChar char="●"/>
            </a:pPr>
            <a:r>
              <a:rPr lang="en-GB"/>
              <a:t>POS</a:t>
            </a:r>
            <a:br>
              <a:rPr lang="en-GB"/>
            </a:br>
            <a:br>
              <a:rPr lang="en-GB"/>
            </a:br>
            <a:endParaRPr/>
          </a:p>
          <a:p>
            <a:pPr indent="-317500" lvl="0" marL="457200" rtl="0" algn="l">
              <a:spcBef>
                <a:spcPts val="0"/>
              </a:spcBef>
              <a:spcAft>
                <a:spcPts val="0"/>
              </a:spcAft>
              <a:buSzPts val="1400"/>
              <a:buChar char="●"/>
            </a:pPr>
            <a:r>
              <a:rPr lang="en-GB"/>
              <a:t>...</a:t>
            </a:r>
            <a:endParaRPr/>
          </a:p>
        </p:txBody>
      </p:sp>
      <p:sp>
        <p:nvSpPr>
          <p:cNvPr id="935" name="Google Shape;935;p57"/>
          <p:cNvSpPr/>
          <p:nvPr/>
        </p:nvSpPr>
        <p:spPr>
          <a:xfrm rot="-456793">
            <a:off x="3404275" y="3845677"/>
            <a:ext cx="1650751" cy="174674"/>
          </a:xfrm>
          <a:prstGeom prst="rightArrow">
            <a:avLst>
              <a:gd fmla="val 50000" name="adj1"/>
              <a:gd fmla="val 111302" name="adj2"/>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7"/>
          <p:cNvSpPr/>
          <p:nvPr/>
        </p:nvSpPr>
        <p:spPr>
          <a:xfrm rot="-1513260">
            <a:off x="3392982" y="4245683"/>
            <a:ext cx="1887537" cy="174588"/>
          </a:xfrm>
          <a:prstGeom prst="rightArrow">
            <a:avLst>
              <a:gd fmla="val 50000" name="adj1"/>
              <a:gd fmla="val 111302" name="adj2"/>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7"/>
          <p:cNvSpPr/>
          <p:nvPr/>
        </p:nvSpPr>
        <p:spPr>
          <a:xfrm rot="-1876544">
            <a:off x="2940857" y="4613712"/>
            <a:ext cx="2447235" cy="174624"/>
          </a:xfrm>
          <a:prstGeom prst="rightArrow">
            <a:avLst>
              <a:gd fmla="val 50000" name="adj1"/>
              <a:gd fmla="val 111302" name="adj2"/>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txBox="1"/>
          <p:nvPr/>
        </p:nvSpPr>
        <p:spPr>
          <a:xfrm>
            <a:off x="3345525" y="2249213"/>
            <a:ext cx="2349300" cy="39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Labels: OFF / NOT</a:t>
            </a:r>
            <a:endParaRPr/>
          </a:p>
        </p:txBody>
      </p:sp>
      <p:sp>
        <p:nvSpPr>
          <p:cNvPr id="939" name="Google Shape;939;p57"/>
          <p:cNvSpPr/>
          <p:nvPr/>
        </p:nvSpPr>
        <p:spPr>
          <a:xfrm rot="1384133">
            <a:off x="4925751" y="2791337"/>
            <a:ext cx="765624" cy="174626"/>
          </a:xfrm>
          <a:prstGeom prst="rightArrow">
            <a:avLst>
              <a:gd fmla="val 50000" name="adj1"/>
              <a:gd fmla="val 111302" name="adj2"/>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37">
                                            <p:txEl>
                                              <p:pRg end="0" st="0"/>
                                            </p:txEl>
                                          </p:spTgt>
                                        </p:tgtEl>
                                        <p:attrNameLst>
                                          <p:attrName>style.visibility</p:attrName>
                                        </p:attrNameLst>
                                      </p:cBhvr>
                                      <p:to>
                                        <p:strVal val="visible"/>
                                      </p:to>
                                    </p:set>
                                    <p:animEffect filter="fade" transition="in">
                                      <p:cBhvr>
                                        <p:cTn dur="1000"/>
                                        <p:tgtEl>
                                          <p:spTgt spid="93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8"/>
          <p:cNvSpPr txBox="1"/>
          <p:nvPr>
            <p:ph type="title"/>
          </p:nvPr>
        </p:nvSpPr>
        <p:spPr>
          <a:xfrm>
            <a:off x="2441575" y="2676493"/>
            <a:ext cx="7341000" cy="1036200"/>
          </a:xfrm>
          <a:prstGeom prst="rect">
            <a:avLst/>
          </a:prstGeom>
        </p:spPr>
        <p:txBody>
          <a:bodyPr anchorCtr="0" anchor="t" bIns="0" lIns="0" spcFirstLastPara="1" rIns="0" wrap="square" tIns="108000">
            <a:noAutofit/>
          </a:bodyPr>
          <a:lstStyle/>
          <a:p>
            <a:pPr indent="0" lvl="0" marL="0" rtl="0" algn="ctr">
              <a:spcBef>
                <a:spcPts val="0"/>
              </a:spcBef>
              <a:spcAft>
                <a:spcPts val="0"/>
              </a:spcAft>
              <a:buNone/>
            </a:pPr>
            <a:r>
              <a:rPr lang="en-GB"/>
              <a:t>Deep Learning in NLP</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59"/>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52" name="Google Shape;952;p59"/>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Deep Learning in NLP</a:t>
            </a:r>
            <a:endParaRPr/>
          </a:p>
        </p:txBody>
      </p:sp>
      <p:sp>
        <p:nvSpPr>
          <p:cNvPr id="953" name="Google Shape;953;p59"/>
          <p:cNvSpPr txBox="1"/>
          <p:nvPr>
            <p:ph idx="1" type="body"/>
          </p:nvPr>
        </p:nvSpPr>
        <p:spPr>
          <a:xfrm>
            <a:off x="587375" y="2065337"/>
            <a:ext cx="107526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 Requires computing resources</a:t>
            </a:r>
            <a:br>
              <a:rPr lang="en-GB"/>
            </a:br>
            <a:endParaRPr/>
          </a:p>
          <a:p>
            <a:pPr indent="-330200" lvl="0" marL="457200" rtl="0" algn="l">
              <a:spcBef>
                <a:spcPts val="0"/>
              </a:spcBef>
              <a:spcAft>
                <a:spcPts val="0"/>
              </a:spcAft>
              <a:buSzPts val="1600"/>
              <a:buChar char="●"/>
            </a:pPr>
            <a:r>
              <a:rPr lang="en-GB"/>
              <a:t>+ Much more powerful</a:t>
            </a:r>
            <a:br>
              <a:rPr lang="en-GB"/>
            </a:br>
            <a:endParaRPr/>
          </a:p>
          <a:p>
            <a:pPr indent="-330200" lvl="0" marL="457200" rtl="0" algn="l">
              <a:spcBef>
                <a:spcPts val="0"/>
              </a:spcBef>
              <a:spcAft>
                <a:spcPts val="0"/>
              </a:spcAft>
              <a:buSzPts val="1600"/>
              <a:buChar char="●"/>
            </a:pPr>
            <a:r>
              <a:rPr lang="en-GB"/>
              <a:t>- Less interpretability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0" st="0"/>
                                            </p:txEl>
                                          </p:spTgt>
                                        </p:tgtEl>
                                        <p:attrNameLst>
                                          <p:attrName>style.visibility</p:attrName>
                                        </p:attrNameLst>
                                      </p:cBhvr>
                                      <p:to>
                                        <p:strVal val="visible"/>
                                      </p:to>
                                    </p:set>
                                    <p:animEffect filter="fade" transition="in">
                                      <p:cBhvr>
                                        <p:cTn dur="1000"/>
                                        <p:tgtEl>
                                          <p:spTgt spid="9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1" st="1"/>
                                            </p:txEl>
                                          </p:spTgt>
                                        </p:tgtEl>
                                        <p:attrNameLst>
                                          <p:attrName>style.visibility</p:attrName>
                                        </p:attrNameLst>
                                      </p:cBhvr>
                                      <p:to>
                                        <p:strVal val="visible"/>
                                      </p:to>
                                    </p:set>
                                    <p:animEffect filter="fade" transition="in">
                                      <p:cBhvr>
                                        <p:cTn dur="1000"/>
                                        <p:tgtEl>
                                          <p:spTgt spid="9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xEl>
                                              <p:pRg end="2" st="2"/>
                                            </p:txEl>
                                          </p:spTgt>
                                        </p:tgtEl>
                                        <p:attrNameLst>
                                          <p:attrName>style.visibility</p:attrName>
                                        </p:attrNameLst>
                                      </p:cBhvr>
                                      <p:to>
                                        <p:strVal val="visible"/>
                                      </p:to>
                                    </p:set>
                                    <p:animEffect filter="fade" transition="in">
                                      <p:cBhvr>
                                        <p:cTn dur="1000"/>
                                        <p:tgtEl>
                                          <p:spTgt spid="9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60"/>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960" name="Google Shape;960;p60"/>
          <p:cNvPicPr preferRelativeResize="0"/>
          <p:nvPr/>
        </p:nvPicPr>
        <p:blipFill rotWithShape="1">
          <a:blip r:embed="rId3">
            <a:alphaModFix/>
          </a:blip>
          <a:srcRect b="54277" l="0" r="0" t="0"/>
          <a:stretch/>
        </p:blipFill>
        <p:spPr>
          <a:xfrm>
            <a:off x="1610075" y="438350"/>
            <a:ext cx="8971825" cy="2512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61"/>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id="967" name="Google Shape;967;p61"/>
          <p:cNvPicPr preferRelativeResize="0"/>
          <p:nvPr/>
        </p:nvPicPr>
        <p:blipFill>
          <a:blip r:embed="rId3">
            <a:alphaModFix/>
          </a:blip>
          <a:stretch>
            <a:fillRect/>
          </a:stretch>
        </p:blipFill>
        <p:spPr>
          <a:xfrm>
            <a:off x="1610087" y="438350"/>
            <a:ext cx="8971825" cy="5495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2"/>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74" name="Google Shape;974;p62"/>
          <p:cNvSpPr txBox="1"/>
          <p:nvPr>
            <p:ph type="title"/>
          </p:nvPr>
        </p:nvSpPr>
        <p:spPr>
          <a:xfrm>
            <a:off x="587375" y="370300"/>
            <a:ext cx="61311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Distributional Semantics</a:t>
            </a:r>
            <a:endParaRPr/>
          </a:p>
        </p:txBody>
      </p:sp>
      <p:sp>
        <p:nvSpPr>
          <p:cNvPr id="975" name="Google Shape;975;p62"/>
          <p:cNvSpPr txBox="1"/>
          <p:nvPr>
            <p:ph idx="1" type="body"/>
          </p:nvPr>
        </p:nvSpPr>
        <p:spPr>
          <a:xfrm>
            <a:off x="2812350" y="2917502"/>
            <a:ext cx="6567300" cy="10230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lang="en-GB"/>
              <a:t>John Firth, 1957:</a:t>
            </a:r>
            <a:endParaRPr/>
          </a:p>
          <a:p>
            <a:pPr indent="0" lvl="0" marL="457200" rtl="0" algn="l">
              <a:spcBef>
                <a:spcPts val="1000"/>
              </a:spcBef>
              <a:spcAft>
                <a:spcPts val="0"/>
              </a:spcAft>
              <a:buNone/>
            </a:pPr>
            <a:r>
              <a:rPr i="1" lang="en-GB"/>
              <a:t>“You shall know a word by the company it keeps”</a:t>
            </a:r>
            <a:endParaRPr i="1"/>
          </a:p>
          <a:p>
            <a:pPr indent="0" lvl="0" marL="0" rtl="0" algn="l">
              <a:spcBef>
                <a:spcPts val="10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3"/>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82" name="Google Shape;982;p63"/>
          <p:cNvSpPr txBox="1"/>
          <p:nvPr>
            <p:ph type="title"/>
          </p:nvPr>
        </p:nvSpPr>
        <p:spPr>
          <a:xfrm>
            <a:off x="587375" y="370300"/>
            <a:ext cx="70728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Representing Words as Vectors</a:t>
            </a:r>
            <a:endParaRPr/>
          </a:p>
        </p:txBody>
      </p:sp>
      <p:pic>
        <p:nvPicPr>
          <p:cNvPr id="983" name="Google Shape;983;p63"/>
          <p:cNvPicPr preferRelativeResize="0"/>
          <p:nvPr/>
        </p:nvPicPr>
        <p:blipFill>
          <a:blip r:embed="rId3">
            <a:alphaModFix/>
          </a:blip>
          <a:stretch>
            <a:fillRect/>
          </a:stretch>
        </p:blipFill>
        <p:spPr>
          <a:xfrm>
            <a:off x="1976050" y="1274249"/>
            <a:ext cx="3093927" cy="430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9"/>
          <p:cNvSpPr/>
          <p:nvPr>
            <p:ph idx="2" type="pic"/>
          </p:nvPr>
        </p:nvSpPr>
        <p:spPr>
          <a:xfrm>
            <a:off x="0" y="0"/>
            <a:ext cx="12192000" cy="6858000"/>
          </a:xfrm>
          <a:prstGeom prst="rect">
            <a:avLst/>
          </a:prstGeom>
        </p:spPr>
        <p:txBody>
          <a:bodyPr anchorCtr="0" anchor="ctr" bIns="45700" lIns="0" spcFirstLastPara="1" rIns="0" wrap="square" tIns="45700">
            <a:noAutofit/>
          </a:bodyPr>
          <a:lstStyle/>
          <a:p>
            <a:pPr indent="0" lvl="0" marL="0" rtl="0" algn="ctr">
              <a:spcBef>
                <a:spcPts val="1000"/>
              </a:spcBef>
              <a:spcAft>
                <a:spcPts val="0"/>
              </a:spcAft>
              <a:buNone/>
            </a:pPr>
            <a:r>
              <a:t/>
            </a:r>
            <a:endParaRPr/>
          </a:p>
        </p:txBody>
      </p:sp>
      <p:sp>
        <p:nvSpPr>
          <p:cNvPr id="609" name="Google Shape;609;p19"/>
          <p:cNvSpPr txBox="1"/>
          <p:nvPr>
            <p:ph type="title"/>
          </p:nvPr>
        </p:nvSpPr>
        <p:spPr>
          <a:xfrm>
            <a:off x="2138100" y="2676500"/>
            <a:ext cx="7915800" cy="1566000"/>
          </a:xfrm>
          <a:prstGeom prst="rect">
            <a:avLst/>
          </a:prstGeom>
        </p:spPr>
        <p:txBody>
          <a:bodyPr anchorCtr="0" anchor="t" bIns="0" lIns="0" spcFirstLastPara="1" rIns="0" wrap="square" tIns="108000">
            <a:noAutofit/>
          </a:bodyPr>
          <a:lstStyle/>
          <a:p>
            <a:pPr indent="0" lvl="0" marL="0" rtl="0" algn="ctr">
              <a:spcBef>
                <a:spcPts val="0"/>
              </a:spcBef>
              <a:spcAft>
                <a:spcPts val="0"/>
              </a:spcAft>
              <a:buNone/>
            </a:pPr>
            <a:r>
              <a:rPr lang="en-GB"/>
              <a:t>Please ask questions during the presentation!</a:t>
            </a:r>
            <a:br>
              <a:rPr lang="en-GB"/>
            </a:br>
            <a:endParaRPr/>
          </a:p>
          <a:p>
            <a:pPr indent="-342900" lvl="0" marL="457200" rtl="0" algn="l">
              <a:spcBef>
                <a:spcPts val="0"/>
              </a:spcBef>
              <a:spcAft>
                <a:spcPts val="0"/>
              </a:spcAft>
              <a:buSzPts val="1800"/>
              <a:buChar char="●"/>
            </a:pPr>
            <a:r>
              <a:rPr lang="en-GB" sz="1800"/>
              <a:t>In chat</a:t>
            </a:r>
            <a:endParaRPr sz="1800"/>
          </a:p>
          <a:p>
            <a:pPr indent="-342900" lvl="0" marL="457200" rtl="0" algn="l">
              <a:spcBef>
                <a:spcPts val="0"/>
              </a:spcBef>
              <a:spcAft>
                <a:spcPts val="0"/>
              </a:spcAft>
              <a:buSzPts val="1800"/>
              <a:buChar char="●"/>
            </a:pPr>
            <a:r>
              <a:rPr lang="en-GB" sz="1800"/>
              <a:t>or: unmute and interrupt me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animEffect filter="fade" transition="in">
                                      <p:cBhvr>
                                        <p:cTn dur="1000"/>
                                        <p:tgtEl>
                                          <p:spTgt spid="6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1" st="1"/>
                                            </p:txEl>
                                          </p:spTgt>
                                        </p:tgtEl>
                                        <p:attrNameLst>
                                          <p:attrName>style.visibility</p:attrName>
                                        </p:attrNameLst>
                                      </p:cBhvr>
                                      <p:to>
                                        <p:strVal val="visible"/>
                                      </p:to>
                                    </p:set>
                                    <p:animEffect filter="fade" transition="in">
                                      <p:cBhvr>
                                        <p:cTn dur="1000"/>
                                        <p:tgtEl>
                                          <p:spTgt spid="6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xEl>
                                              <p:pRg end="2" st="2"/>
                                            </p:txEl>
                                          </p:spTgt>
                                        </p:tgtEl>
                                        <p:attrNameLst>
                                          <p:attrName>style.visibility</p:attrName>
                                        </p:attrNameLst>
                                      </p:cBhvr>
                                      <p:to>
                                        <p:strVal val="visible"/>
                                      </p:to>
                                    </p:set>
                                    <p:animEffect filter="fade" transition="in">
                                      <p:cBhvr>
                                        <p:cTn dur="1000"/>
                                        <p:tgtEl>
                                          <p:spTgt spid="6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64"/>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990" name="Google Shape;990;p64"/>
          <p:cNvSpPr txBox="1"/>
          <p:nvPr>
            <p:ph type="title"/>
          </p:nvPr>
        </p:nvSpPr>
        <p:spPr>
          <a:xfrm>
            <a:off x="587375" y="370300"/>
            <a:ext cx="70728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Representing Words as Vectors</a:t>
            </a:r>
            <a:endParaRPr/>
          </a:p>
        </p:txBody>
      </p:sp>
      <p:pic>
        <p:nvPicPr>
          <p:cNvPr id="991" name="Google Shape;991;p64"/>
          <p:cNvPicPr preferRelativeResize="0"/>
          <p:nvPr/>
        </p:nvPicPr>
        <p:blipFill>
          <a:blip r:embed="rId3">
            <a:alphaModFix/>
          </a:blip>
          <a:stretch>
            <a:fillRect/>
          </a:stretch>
        </p:blipFill>
        <p:spPr>
          <a:xfrm>
            <a:off x="1976050" y="1274249"/>
            <a:ext cx="3093927" cy="4309500"/>
          </a:xfrm>
          <a:prstGeom prst="rect">
            <a:avLst/>
          </a:prstGeom>
          <a:noFill/>
          <a:ln>
            <a:noFill/>
          </a:ln>
        </p:spPr>
      </p:pic>
      <p:pic>
        <p:nvPicPr>
          <p:cNvPr id="992" name="Google Shape;992;p64"/>
          <p:cNvPicPr preferRelativeResize="0"/>
          <p:nvPr/>
        </p:nvPicPr>
        <p:blipFill rotWithShape="1">
          <a:blip r:embed="rId4">
            <a:alphaModFix/>
          </a:blip>
          <a:srcRect b="51751" l="0" r="0" t="0"/>
          <a:stretch/>
        </p:blipFill>
        <p:spPr>
          <a:xfrm>
            <a:off x="6315636" y="2280922"/>
            <a:ext cx="4037915" cy="2472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65"/>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999" name="Google Shape;999;p65"/>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Representing Sentences as Vectors</a:t>
            </a:r>
            <a:endParaRPr/>
          </a:p>
        </p:txBody>
      </p:sp>
      <p:pic>
        <p:nvPicPr>
          <p:cNvPr id="1000" name="Google Shape;1000;p65"/>
          <p:cNvPicPr preferRelativeResize="0"/>
          <p:nvPr/>
        </p:nvPicPr>
        <p:blipFill>
          <a:blip r:embed="rId3">
            <a:alphaModFix/>
          </a:blip>
          <a:stretch>
            <a:fillRect/>
          </a:stretch>
        </p:blipFill>
        <p:spPr>
          <a:xfrm>
            <a:off x="5927730" y="2440969"/>
            <a:ext cx="5983652" cy="2610351"/>
          </a:xfrm>
          <a:prstGeom prst="rect">
            <a:avLst/>
          </a:prstGeom>
          <a:noFill/>
          <a:ln>
            <a:noFill/>
          </a:ln>
        </p:spPr>
      </p:pic>
      <p:pic>
        <p:nvPicPr>
          <p:cNvPr id="1001" name="Google Shape;1001;p65"/>
          <p:cNvPicPr preferRelativeResize="0"/>
          <p:nvPr/>
        </p:nvPicPr>
        <p:blipFill>
          <a:blip r:embed="rId4">
            <a:alphaModFix/>
          </a:blip>
          <a:stretch>
            <a:fillRect/>
          </a:stretch>
        </p:blipFill>
        <p:spPr>
          <a:xfrm>
            <a:off x="152400" y="1997190"/>
            <a:ext cx="5622929" cy="293404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66"/>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008" name="Google Shape;1008;p66"/>
          <p:cNvSpPr txBox="1"/>
          <p:nvPr>
            <p:ph type="title"/>
          </p:nvPr>
        </p:nvSpPr>
        <p:spPr>
          <a:xfrm>
            <a:off x="587374" y="370290"/>
            <a:ext cx="51087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Multilingual Sentence Representations</a:t>
            </a:r>
            <a:endParaRPr/>
          </a:p>
        </p:txBody>
      </p:sp>
      <p:pic>
        <p:nvPicPr>
          <p:cNvPr id="1009" name="Google Shape;1009;p66"/>
          <p:cNvPicPr preferRelativeResize="0"/>
          <p:nvPr/>
        </p:nvPicPr>
        <p:blipFill>
          <a:blip r:embed="rId3">
            <a:alphaModFix/>
          </a:blip>
          <a:stretch>
            <a:fillRect/>
          </a:stretch>
        </p:blipFill>
        <p:spPr>
          <a:xfrm>
            <a:off x="2267976" y="2147076"/>
            <a:ext cx="7656052" cy="3071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67"/>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1016" name="Google Shape;1016;p67"/>
          <p:cNvSpPr txBox="1"/>
          <p:nvPr>
            <p:ph type="title"/>
          </p:nvPr>
        </p:nvSpPr>
        <p:spPr>
          <a:xfrm>
            <a:off x="587375" y="370300"/>
            <a:ext cx="83745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Vector Inputs to Machine Learning</a:t>
            </a:r>
            <a:endParaRPr/>
          </a:p>
        </p:txBody>
      </p:sp>
      <p:pic>
        <p:nvPicPr>
          <p:cNvPr id="1017" name="Google Shape;1017;p67"/>
          <p:cNvPicPr preferRelativeResize="0"/>
          <p:nvPr/>
        </p:nvPicPr>
        <p:blipFill rotWithShape="1">
          <a:blip r:embed="rId3">
            <a:alphaModFix/>
          </a:blip>
          <a:srcRect b="15465" l="0" r="0" t="54318"/>
          <a:stretch/>
        </p:blipFill>
        <p:spPr>
          <a:xfrm>
            <a:off x="5101863" y="2964050"/>
            <a:ext cx="5791225" cy="1301851"/>
          </a:xfrm>
          <a:prstGeom prst="rect">
            <a:avLst/>
          </a:prstGeom>
          <a:noFill/>
          <a:ln>
            <a:noFill/>
          </a:ln>
        </p:spPr>
      </p:pic>
      <p:pic>
        <p:nvPicPr>
          <p:cNvPr id="1018" name="Google Shape;1018;p67"/>
          <p:cNvPicPr preferRelativeResize="0"/>
          <p:nvPr/>
        </p:nvPicPr>
        <p:blipFill rotWithShape="1">
          <a:blip r:embed="rId4">
            <a:alphaModFix/>
          </a:blip>
          <a:srcRect b="0" l="0" r="26551" t="0"/>
          <a:stretch/>
        </p:blipFill>
        <p:spPr>
          <a:xfrm>
            <a:off x="239750" y="3767375"/>
            <a:ext cx="3921550" cy="2587150"/>
          </a:xfrm>
          <a:prstGeom prst="rect">
            <a:avLst/>
          </a:prstGeom>
          <a:noFill/>
          <a:ln>
            <a:noFill/>
          </a:ln>
        </p:spPr>
      </p:pic>
      <p:sp>
        <p:nvSpPr>
          <p:cNvPr id="1019" name="Google Shape;1019;p67"/>
          <p:cNvSpPr/>
          <p:nvPr/>
        </p:nvSpPr>
        <p:spPr>
          <a:xfrm rot="-1258303">
            <a:off x="3860570" y="4172804"/>
            <a:ext cx="1650429" cy="174550"/>
          </a:xfrm>
          <a:prstGeom prst="rightArrow">
            <a:avLst>
              <a:gd fmla="val 50000" name="adj1"/>
              <a:gd fmla="val 111302" name="adj2"/>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7"/>
          <p:cNvSpPr txBox="1"/>
          <p:nvPr/>
        </p:nvSpPr>
        <p:spPr>
          <a:xfrm>
            <a:off x="3345525" y="2249213"/>
            <a:ext cx="2349300" cy="391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Labels: OFF / NOT</a:t>
            </a:r>
            <a:endParaRPr/>
          </a:p>
        </p:txBody>
      </p:sp>
      <p:sp>
        <p:nvSpPr>
          <p:cNvPr id="1021" name="Google Shape;1021;p67"/>
          <p:cNvSpPr/>
          <p:nvPr/>
        </p:nvSpPr>
        <p:spPr>
          <a:xfrm rot="1384133">
            <a:off x="4925751" y="2791337"/>
            <a:ext cx="765624" cy="174626"/>
          </a:xfrm>
          <a:prstGeom prst="rightArrow">
            <a:avLst>
              <a:gd fmla="val 50000" name="adj1"/>
              <a:gd fmla="val 111302" name="adj2"/>
            </a:avLst>
          </a:prstGeom>
          <a:solidFill>
            <a:srgbClr val="E06666"/>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68"/>
          <p:cNvSpPr txBox="1"/>
          <p:nvPr>
            <p:ph type="title"/>
          </p:nvPr>
        </p:nvSpPr>
        <p:spPr>
          <a:xfrm>
            <a:off x="2441575" y="2676499"/>
            <a:ext cx="7341000" cy="2112600"/>
          </a:xfrm>
          <a:prstGeom prst="rect">
            <a:avLst/>
          </a:prstGeom>
        </p:spPr>
        <p:txBody>
          <a:bodyPr anchorCtr="0" anchor="t" bIns="0" lIns="0" spcFirstLastPara="1" rIns="0" wrap="square" tIns="108000">
            <a:noAutofit/>
          </a:bodyPr>
          <a:lstStyle/>
          <a:p>
            <a:pPr indent="0" lvl="0" marL="0" rtl="0" algn="ctr">
              <a:spcBef>
                <a:spcPts val="0"/>
              </a:spcBef>
              <a:spcAft>
                <a:spcPts val="0"/>
              </a:spcAft>
              <a:buNone/>
            </a:pPr>
            <a:r>
              <a:rPr lang="en-GB"/>
              <a:t>Questions?</a:t>
            </a:r>
            <a:br>
              <a:rPr lang="en-GB"/>
            </a:br>
            <a:br>
              <a:rPr lang="en-GB"/>
            </a:br>
            <a:br>
              <a:rPr lang="en-GB"/>
            </a:br>
            <a:r>
              <a:rPr lang="en-GB" sz="1900"/>
              <a:t>Reach out if you want to discuss ideas for collaboration:</a:t>
            </a:r>
            <a:br>
              <a:rPr lang="en-GB" sz="1900"/>
            </a:br>
            <a:r>
              <a:rPr lang="en-GB" sz="1900"/>
              <a:t>jbjerva@cs.aau.dk</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20"/>
          <p:cNvSpPr/>
          <p:nvPr>
            <p:ph idx="2" type="pic"/>
          </p:nvPr>
        </p:nvSpPr>
        <p:spPr>
          <a:xfrm>
            <a:off x="0" y="0"/>
            <a:ext cx="12192000" cy="6858000"/>
          </a:xfrm>
          <a:prstGeom prst="rect">
            <a:avLst/>
          </a:prstGeom>
        </p:spPr>
        <p:txBody>
          <a:bodyPr anchorCtr="0" anchor="ctr" bIns="45700" lIns="0" spcFirstLastPara="1" rIns="0" wrap="square" tIns="45700">
            <a:noAutofit/>
          </a:bodyPr>
          <a:lstStyle/>
          <a:p>
            <a:pPr indent="0" lvl="0" marL="0" rtl="0" algn="ctr">
              <a:spcBef>
                <a:spcPts val="1000"/>
              </a:spcBef>
              <a:spcAft>
                <a:spcPts val="0"/>
              </a:spcAft>
              <a:buNone/>
            </a:pPr>
            <a:r>
              <a:t/>
            </a:r>
            <a:endParaRPr/>
          </a:p>
        </p:txBody>
      </p:sp>
      <p:sp>
        <p:nvSpPr>
          <p:cNvPr id="616" name="Google Shape;616;p20"/>
          <p:cNvSpPr txBox="1"/>
          <p:nvPr>
            <p:ph type="title"/>
          </p:nvPr>
        </p:nvSpPr>
        <p:spPr>
          <a:xfrm>
            <a:off x="2441575" y="2676506"/>
            <a:ext cx="7341000" cy="1965000"/>
          </a:xfrm>
          <a:prstGeom prst="rect">
            <a:avLst/>
          </a:prstGeom>
        </p:spPr>
        <p:txBody>
          <a:bodyPr anchorCtr="0" anchor="t" bIns="0" lIns="0" spcFirstLastPara="1" rIns="0" wrap="square" tIns="108000">
            <a:noAutofit/>
          </a:bodyPr>
          <a:lstStyle/>
          <a:p>
            <a:pPr indent="0" lvl="0" marL="0" rtl="0" algn="ctr">
              <a:spcBef>
                <a:spcPts val="0"/>
              </a:spcBef>
              <a:spcAft>
                <a:spcPts val="0"/>
              </a:spcAft>
              <a:buNone/>
            </a:pPr>
            <a:r>
              <a:rPr lang="en-GB"/>
              <a:t>Machine Learning</a:t>
            </a:r>
            <a:br>
              <a:rPr lang="en-GB"/>
            </a:br>
            <a:br>
              <a:rPr lang="en-GB"/>
            </a:br>
            <a:br>
              <a:rPr lang="en-GB"/>
            </a:br>
            <a:r>
              <a:rPr lang="en-GB" sz="1400"/>
              <a:t>https://forms.gle/Edp9ktRVeESPKGyU7</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21"/>
          <p:cNvPicPr preferRelativeResize="0"/>
          <p:nvPr/>
        </p:nvPicPr>
        <p:blipFill>
          <a:blip r:embed="rId3">
            <a:alphaModFix/>
          </a:blip>
          <a:stretch>
            <a:fillRect/>
          </a:stretch>
        </p:blipFill>
        <p:spPr>
          <a:xfrm>
            <a:off x="1737801" y="555925"/>
            <a:ext cx="8716402" cy="5137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2"/>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629" name="Google Shape;629;p22"/>
          <p:cNvSpPr txBox="1"/>
          <p:nvPr>
            <p:ph type="title"/>
          </p:nvPr>
        </p:nvSpPr>
        <p:spPr>
          <a:xfrm>
            <a:off x="587375" y="370300"/>
            <a:ext cx="56430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What is Machine Learning</a:t>
            </a:r>
            <a:endParaRPr/>
          </a:p>
        </p:txBody>
      </p:sp>
      <p:sp>
        <p:nvSpPr>
          <p:cNvPr id="630" name="Google Shape;630;p22"/>
          <p:cNvSpPr txBox="1"/>
          <p:nvPr>
            <p:ph idx="1" type="body"/>
          </p:nvPr>
        </p:nvSpPr>
        <p:spPr>
          <a:xfrm>
            <a:off x="587375" y="2065325"/>
            <a:ext cx="5508600" cy="3955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Herbert Simon: </a:t>
            </a:r>
            <a:br>
              <a:rPr lang="en-GB" sz="1400"/>
            </a:br>
            <a:r>
              <a:rPr i="1" lang="en-GB"/>
              <a:t>“Learning is any process by which a system improves performance from experience.</a:t>
            </a:r>
            <a:r>
              <a:rPr i="1" lang="en-GB"/>
              <a:t>”</a:t>
            </a:r>
            <a:br>
              <a:rPr i="1" lang="en-GB"/>
            </a:br>
            <a:endParaRPr/>
          </a:p>
          <a:p>
            <a:pPr indent="-330200" lvl="0" marL="457200" rtl="0" algn="l">
              <a:spcBef>
                <a:spcPts val="0"/>
              </a:spcBef>
              <a:spcAft>
                <a:spcPts val="0"/>
              </a:spcAft>
              <a:buSzPts val="1600"/>
              <a:buChar char="●"/>
            </a:pPr>
            <a:r>
              <a:rPr lang="en-GB"/>
              <a:t>Arthur Samuel:</a:t>
            </a:r>
            <a:br>
              <a:rPr lang="en-GB"/>
            </a:br>
            <a:r>
              <a:rPr lang="en-GB"/>
              <a:t>“Giving computers the ability to learn without being explicitly programmed”</a:t>
            </a:r>
            <a:br>
              <a:rPr lang="en-GB"/>
            </a:br>
            <a:endParaRPr/>
          </a:p>
          <a:p>
            <a:pPr indent="-330200" lvl="0" marL="457200" rtl="0" algn="l">
              <a:spcBef>
                <a:spcPts val="0"/>
              </a:spcBef>
              <a:spcAft>
                <a:spcPts val="0"/>
              </a:spcAft>
              <a:buSzPts val="1600"/>
              <a:buChar char="●"/>
            </a:pPr>
            <a:r>
              <a:rPr lang="en-GB"/>
              <a:t>Tom	Mitchell: </a:t>
            </a:r>
            <a:br>
              <a:rPr lang="en-GB"/>
            </a:br>
            <a:r>
              <a:rPr lang="en-GB"/>
              <a:t>“</a:t>
            </a:r>
            <a:r>
              <a:rPr i="1" lang="en-GB"/>
              <a:t>Machine Learning is the study of algorithms that:</a:t>
            </a:r>
            <a:endParaRPr i="1"/>
          </a:p>
          <a:p>
            <a:pPr indent="-342900" lvl="1" marL="914400" rtl="0" algn="l">
              <a:spcBef>
                <a:spcPts val="0"/>
              </a:spcBef>
              <a:spcAft>
                <a:spcPts val="0"/>
              </a:spcAft>
              <a:buSzPts val="1800"/>
              <a:buChar char="○"/>
            </a:pPr>
            <a:r>
              <a:rPr i="1" lang="en-GB"/>
              <a:t>Improve their performance (P)</a:t>
            </a:r>
            <a:endParaRPr i="1"/>
          </a:p>
          <a:p>
            <a:pPr indent="-342900" lvl="1" marL="914400" rtl="0" algn="l">
              <a:spcBef>
                <a:spcPts val="0"/>
              </a:spcBef>
              <a:spcAft>
                <a:spcPts val="0"/>
              </a:spcAft>
              <a:buSzPts val="1800"/>
              <a:buChar char="○"/>
            </a:pPr>
            <a:r>
              <a:rPr i="1" lang="en-GB"/>
              <a:t>For some task (T)</a:t>
            </a:r>
            <a:endParaRPr i="1"/>
          </a:p>
          <a:p>
            <a:pPr indent="-342900" lvl="1" marL="914400" rtl="0" algn="l">
              <a:spcBef>
                <a:spcPts val="0"/>
              </a:spcBef>
              <a:spcAft>
                <a:spcPts val="0"/>
              </a:spcAft>
              <a:buSzPts val="1800"/>
              <a:buChar char="○"/>
            </a:pPr>
            <a:r>
              <a:rPr i="1" lang="en-GB"/>
              <a:t>With some experience (E)”</a:t>
            </a:r>
            <a:endParaRPr/>
          </a:p>
        </p:txBody>
      </p:sp>
      <p:pic>
        <p:nvPicPr>
          <p:cNvPr id="631" name="Google Shape;631;p22"/>
          <p:cNvPicPr preferRelativeResize="0"/>
          <p:nvPr/>
        </p:nvPicPr>
        <p:blipFill>
          <a:blip r:embed="rId3">
            <a:alphaModFix/>
          </a:blip>
          <a:stretch>
            <a:fillRect/>
          </a:stretch>
        </p:blipFill>
        <p:spPr>
          <a:xfrm>
            <a:off x="6095975" y="1274823"/>
            <a:ext cx="5791225" cy="4308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0" st="0"/>
                                            </p:txEl>
                                          </p:spTgt>
                                        </p:tgtEl>
                                        <p:attrNameLst>
                                          <p:attrName>style.visibility</p:attrName>
                                        </p:attrNameLst>
                                      </p:cBhvr>
                                      <p:to>
                                        <p:strVal val="visible"/>
                                      </p:to>
                                    </p:set>
                                    <p:animEffect filter="fade" transition="in">
                                      <p:cBhvr>
                                        <p:cTn dur="1000"/>
                                        <p:tgtEl>
                                          <p:spTgt spid="6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1" st="1"/>
                                            </p:txEl>
                                          </p:spTgt>
                                        </p:tgtEl>
                                        <p:attrNameLst>
                                          <p:attrName>style.visibility</p:attrName>
                                        </p:attrNameLst>
                                      </p:cBhvr>
                                      <p:to>
                                        <p:strVal val="visible"/>
                                      </p:to>
                                    </p:set>
                                    <p:animEffect filter="fade" transition="in">
                                      <p:cBhvr>
                                        <p:cTn dur="1000"/>
                                        <p:tgtEl>
                                          <p:spTgt spid="6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2" st="2"/>
                                            </p:txEl>
                                          </p:spTgt>
                                        </p:tgtEl>
                                        <p:attrNameLst>
                                          <p:attrName>style.visibility</p:attrName>
                                        </p:attrNameLst>
                                      </p:cBhvr>
                                      <p:to>
                                        <p:strVal val="visible"/>
                                      </p:to>
                                    </p:set>
                                    <p:animEffect filter="fade" transition="in">
                                      <p:cBhvr>
                                        <p:cTn dur="1000"/>
                                        <p:tgtEl>
                                          <p:spTgt spid="6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3" st="3"/>
                                            </p:txEl>
                                          </p:spTgt>
                                        </p:tgtEl>
                                        <p:attrNameLst>
                                          <p:attrName>style.visibility</p:attrName>
                                        </p:attrNameLst>
                                      </p:cBhvr>
                                      <p:to>
                                        <p:strVal val="visible"/>
                                      </p:to>
                                    </p:set>
                                    <p:animEffect filter="fade" transition="in">
                                      <p:cBhvr>
                                        <p:cTn dur="1000"/>
                                        <p:tgtEl>
                                          <p:spTgt spid="6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4" st="4"/>
                                            </p:txEl>
                                          </p:spTgt>
                                        </p:tgtEl>
                                        <p:attrNameLst>
                                          <p:attrName>style.visibility</p:attrName>
                                        </p:attrNameLst>
                                      </p:cBhvr>
                                      <p:to>
                                        <p:strVal val="visible"/>
                                      </p:to>
                                    </p:set>
                                    <p:animEffect filter="fade" transition="in">
                                      <p:cBhvr>
                                        <p:cTn dur="1000"/>
                                        <p:tgtEl>
                                          <p:spTgt spid="6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xEl>
                                              <p:pRg end="5" st="5"/>
                                            </p:txEl>
                                          </p:spTgt>
                                        </p:tgtEl>
                                        <p:attrNameLst>
                                          <p:attrName>style.visibility</p:attrName>
                                        </p:attrNameLst>
                                      </p:cBhvr>
                                      <p:to>
                                        <p:strVal val="visible"/>
                                      </p:to>
                                    </p:set>
                                    <p:animEffect filter="fade" transition="in">
                                      <p:cBhvr>
                                        <p:cTn dur="1000"/>
                                        <p:tgtEl>
                                          <p:spTgt spid="63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23"/>
          <p:cNvSpPr txBox="1"/>
          <p:nvPr>
            <p:ph idx="12" type="sldNum"/>
          </p:nvPr>
        </p:nvSpPr>
        <p:spPr>
          <a:xfrm>
            <a:off x="11339887" y="593223"/>
            <a:ext cx="571500" cy="2271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638" name="Google Shape;638;p23"/>
          <p:cNvSpPr txBox="1"/>
          <p:nvPr>
            <p:ph type="title"/>
          </p:nvPr>
        </p:nvSpPr>
        <p:spPr>
          <a:xfrm>
            <a:off x="587375" y="370300"/>
            <a:ext cx="5085000" cy="1474500"/>
          </a:xfrm>
          <a:prstGeom prst="rect">
            <a:avLst/>
          </a:prstGeom>
        </p:spPr>
        <p:txBody>
          <a:bodyPr anchorCtr="0" anchor="t" bIns="0" lIns="0" spcFirstLastPara="1" rIns="0" wrap="square" tIns="192000">
            <a:noAutofit/>
          </a:bodyPr>
          <a:lstStyle/>
          <a:p>
            <a:pPr indent="0" lvl="0" marL="0" rtl="0" algn="l">
              <a:spcBef>
                <a:spcPts val="0"/>
              </a:spcBef>
              <a:spcAft>
                <a:spcPts val="0"/>
              </a:spcAft>
              <a:buNone/>
            </a:pPr>
            <a:r>
              <a:rPr lang="en-GB"/>
              <a:t>Supervised Learning</a:t>
            </a:r>
            <a:endParaRPr/>
          </a:p>
        </p:txBody>
      </p:sp>
      <p:sp>
        <p:nvSpPr>
          <p:cNvPr id="639" name="Google Shape;639;p23"/>
          <p:cNvSpPr txBox="1"/>
          <p:nvPr>
            <p:ph idx="1" type="body"/>
          </p:nvPr>
        </p:nvSpPr>
        <p:spPr>
          <a:xfrm>
            <a:off x="587375" y="2065325"/>
            <a:ext cx="5508600" cy="3703800"/>
          </a:xfrm>
          <a:prstGeom prst="rect">
            <a:avLst/>
          </a:prstGeom>
        </p:spPr>
        <p:txBody>
          <a:bodyPr anchorCtr="0" anchor="t" bIns="45700" lIns="0" spcFirstLastPara="1" rIns="0" wrap="square" tIns="45700">
            <a:noAutofit/>
          </a:bodyPr>
          <a:lstStyle/>
          <a:p>
            <a:pPr indent="-330200" lvl="0" marL="457200" rtl="0" algn="l">
              <a:spcBef>
                <a:spcPts val="1000"/>
              </a:spcBef>
              <a:spcAft>
                <a:spcPts val="0"/>
              </a:spcAft>
              <a:buSzPts val="1600"/>
              <a:buChar char="●"/>
            </a:pPr>
            <a:r>
              <a:rPr lang="en-GB"/>
              <a:t>Learning to associate</a:t>
            </a:r>
            <a:endParaRPr/>
          </a:p>
          <a:p>
            <a:pPr indent="-342900" lvl="1" marL="914400" rtl="0" algn="l">
              <a:spcBef>
                <a:spcPts val="0"/>
              </a:spcBef>
              <a:spcAft>
                <a:spcPts val="0"/>
              </a:spcAft>
              <a:buSzPts val="1800"/>
              <a:buChar char="○"/>
            </a:pPr>
            <a:r>
              <a:rPr lang="en-GB"/>
              <a:t>inputs </a:t>
            </a:r>
            <a:r>
              <a:rPr b="1" lang="en-GB"/>
              <a:t>X</a:t>
            </a:r>
            <a:r>
              <a:rPr lang="en-GB"/>
              <a:t> (“Data”) </a:t>
            </a:r>
            <a:endParaRPr/>
          </a:p>
          <a:p>
            <a:pPr indent="-342900" lvl="1" marL="914400" rtl="0" algn="l">
              <a:spcBef>
                <a:spcPts val="0"/>
              </a:spcBef>
              <a:spcAft>
                <a:spcPts val="0"/>
              </a:spcAft>
              <a:buSzPts val="1800"/>
              <a:buChar char="○"/>
            </a:pPr>
            <a:r>
              <a:rPr lang="en-GB"/>
              <a:t>to an output </a:t>
            </a:r>
            <a:r>
              <a:rPr b="1" lang="en-GB"/>
              <a:t>Y </a:t>
            </a:r>
            <a:r>
              <a:rPr lang="en-GB"/>
              <a:t>(“Answers”)</a:t>
            </a:r>
            <a:br>
              <a:rPr lang="en-GB"/>
            </a:br>
            <a:endParaRPr/>
          </a:p>
          <a:p>
            <a:pPr indent="-330200" lvl="0" marL="457200" rtl="0" algn="l">
              <a:spcBef>
                <a:spcPts val="0"/>
              </a:spcBef>
              <a:spcAft>
                <a:spcPts val="0"/>
              </a:spcAft>
              <a:buSzPts val="1600"/>
              <a:buChar char="●"/>
            </a:pPr>
            <a:r>
              <a:rPr lang="en-GB"/>
              <a:t>Answers / o</a:t>
            </a:r>
            <a:r>
              <a:rPr lang="en-GB"/>
              <a:t>utput labels (Y) must be predefined, e.g.:</a:t>
            </a:r>
            <a:endParaRPr/>
          </a:p>
          <a:p>
            <a:pPr indent="-342900" lvl="1" marL="914400" rtl="0" algn="l">
              <a:spcBef>
                <a:spcPts val="0"/>
              </a:spcBef>
              <a:spcAft>
                <a:spcPts val="0"/>
              </a:spcAft>
              <a:buSzPts val="1800"/>
              <a:buChar char="○"/>
            </a:pPr>
            <a:r>
              <a:rPr lang="en-GB"/>
              <a:t>Is a sentence (X) positive or negative (Y)?</a:t>
            </a:r>
            <a:endParaRPr/>
          </a:p>
          <a:p>
            <a:pPr indent="-342900" lvl="1" marL="914400" rtl="0" algn="l">
              <a:spcBef>
                <a:spcPts val="0"/>
              </a:spcBef>
              <a:spcAft>
                <a:spcPts val="0"/>
              </a:spcAft>
              <a:buSzPts val="1800"/>
              <a:buChar char="○"/>
            </a:pPr>
            <a:r>
              <a:rPr lang="en-GB"/>
              <a:t>Does a document (X) mention a certain person (Y) or not?</a:t>
            </a:r>
            <a:endParaRPr/>
          </a:p>
          <a:p>
            <a:pPr indent="-342900" lvl="1" marL="914400" rtl="0" algn="l">
              <a:spcBef>
                <a:spcPts val="0"/>
              </a:spcBef>
              <a:spcAft>
                <a:spcPts val="0"/>
              </a:spcAft>
              <a:buSzPts val="1800"/>
              <a:buChar char="○"/>
            </a:pPr>
            <a:r>
              <a:rPr lang="en-GB"/>
              <a:t>What caption (Y) goes with a picture (X)?</a:t>
            </a:r>
            <a:endParaRPr/>
          </a:p>
        </p:txBody>
      </p:sp>
      <p:pic>
        <p:nvPicPr>
          <p:cNvPr id="640" name="Google Shape;640;p23"/>
          <p:cNvPicPr preferRelativeResize="0"/>
          <p:nvPr/>
        </p:nvPicPr>
        <p:blipFill rotWithShape="1">
          <a:blip r:embed="rId3">
            <a:alphaModFix/>
          </a:blip>
          <a:srcRect b="15465" l="0" r="0" t="54318"/>
          <a:stretch/>
        </p:blipFill>
        <p:spPr>
          <a:xfrm>
            <a:off x="6095975" y="2778075"/>
            <a:ext cx="5791225" cy="1301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animEffect filter="fade" transition="in">
                                      <p:cBhvr>
                                        <p:cTn dur="1000"/>
                                        <p:tgtEl>
                                          <p:spTgt spid="6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animEffect filter="fade" transition="in">
                                      <p:cBhvr>
                                        <p:cTn dur="1000"/>
                                        <p:tgtEl>
                                          <p:spTgt spid="6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animEffect filter="fade" transition="in">
                                      <p:cBhvr>
                                        <p:cTn dur="1000"/>
                                        <p:tgtEl>
                                          <p:spTgt spid="6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animEffect filter="fade" transition="in">
                                      <p:cBhvr>
                                        <p:cTn dur="1000"/>
                                        <p:tgtEl>
                                          <p:spTgt spid="6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animEffect filter="fade" transition="in">
                                      <p:cBhvr>
                                        <p:cTn dur="1000"/>
                                        <p:tgtEl>
                                          <p:spTgt spid="6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5" st="5"/>
                                            </p:txEl>
                                          </p:spTgt>
                                        </p:tgtEl>
                                        <p:attrNameLst>
                                          <p:attrName>style.visibility</p:attrName>
                                        </p:attrNameLst>
                                      </p:cBhvr>
                                      <p:to>
                                        <p:strVal val="visible"/>
                                      </p:to>
                                    </p:set>
                                    <p:animEffect filter="fade" transition="in">
                                      <p:cBhvr>
                                        <p:cTn dur="1000"/>
                                        <p:tgtEl>
                                          <p:spTgt spid="6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6" st="6"/>
                                            </p:txEl>
                                          </p:spTgt>
                                        </p:tgtEl>
                                        <p:attrNameLst>
                                          <p:attrName>style.visibility</p:attrName>
                                        </p:attrNameLst>
                                      </p:cBhvr>
                                      <p:to>
                                        <p:strVal val="visible"/>
                                      </p:to>
                                    </p:set>
                                    <p:animEffect filter="fade" transition="in">
                                      <p:cBhvr>
                                        <p:cTn dur="1000"/>
                                        <p:tgtEl>
                                          <p:spTgt spid="639">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AU PowerPoint">
  <a:themeElements>
    <a:clrScheme name="AAU">
      <a:dk1>
        <a:srgbClr val="211A52"/>
      </a:dk1>
      <a:lt1>
        <a:srgbClr val="FFFFFF"/>
      </a:lt1>
      <a:dk2>
        <a:srgbClr val="76818B"/>
      </a:dk2>
      <a:lt2>
        <a:srgbClr val="BBC0C5"/>
      </a:lt2>
      <a:accent1>
        <a:srgbClr val="4D4875"/>
      </a:accent1>
      <a:accent2>
        <a:srgbClr val="A6A3BA"/>
      </a:accent2>
      <a:accent3>
        <a:srgbClr val="7A72CC"/>
      </a:accent3>
      <a:accent4>
        <a:srgbClr val="DF6752"/>
      </a:accent4>
      <a:accent5>
        <a:srgbClr val="BDB9E5"/>
      </a:accent5>
      <a:accent6>
        <a:srgbClr val="594FBF"/>
      </a:accent6>
      <a:hlink>
        <a:srgbClr val="9B95D9"/>
      </a:hlink>
      <a:folHlink>
        <a:srgbClr val="DEDCF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